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74948-C25B-480B-BE59-F75ABC6646E5}" type="doc">
      <dgm:prSet loTypeId="urn:microsoft.com/office/officeart/2005/8/layout/hierarchy4" loCatId="list" qsTypeId="urn:microsoft.com/office/officeart/2005/8/quickstyle/simple5" qsCatId="simple" csTypeId="urn:microsoft.com/office/officeart/2005/8/colors/accent2_2" csCatId="accent2" phldr="1"/>
      <dgm:spPr/>
    </dgm:pt>
    <dgm:pt modelId="{F06C844D-162F-4815-92CE-BF1DFD419818}">
      <dgm:prSet phldrT="[Text]"/>
      <dgm:spPr/>
      <dgm:t>
        <a:bodyPr/>
        <a:lstStyle/>
        <a:p>
          <a:r>
            <a:rPr lang="en-US" b="1" dirty="0" smtClean="0"/>
            <a:t>Strong Parent Advocates</a:t>
          </a:r>
          <a:endParaRPr lang="en-US" b="1" dirty="0"/>
        </a:p>
      </dgm:t>
    </dgm:pt>
    <dgm:pt modelId="{9765C15D-479A-4192-AA21-5CE1FCB80024}" type="parTrans" cxnId="{F4CA5672-7AC4-466A-8516-92135A9F3FB9}">
      <dgm:prSet/>
      <dgm:spPr/>
      <dgm:t>
        <a:bodyPr/>
        <a:lstStyle/>
        <a:p>
          <a:endParaRPr lang="en-US"/>
        </a:p>
      </dgm:t>
    </dgm:pt>
    <dgm:pt modelId="{B9706F51-2BFD-4877-8BDF-5EC8886E38CD}" type="sibTrans" cxnId="{F4CA5672-7AC4-466A-8516-92135A9F3FB9}">
      <dgm:prSet/>
      <dgm:spPr/>
      <dgm:t>
        <a:bodyPr/>
        <a:lstStyle/>
        <a:p>
          <a:endParaRPr lang="en-US"/>
        </a:p>
      </dgm:t>
    </dgm:pt>
    <dgm:pt modelId="{5349E36F-5DC6-43E6-BD71-20E329E96E4E}">
      <dgm:prSet/>
      <dgm:spPr/>
      <dgm:t>
        <a:bodyPr/>
        <a:lstStyle/>
        <a:p>
          <a:r>
            <a:rPr lang="en-US" b="1" dirty="0" smtClean="0"/>
            <a:t>Weak DPOs</a:t>
          </a:r>
        </a:p>
      </dgm:t>
    </dgm:pt>
    <dgm:pt modelId="{90084521-C780-4509-82AC-18C5A1520413}" type="parTrans" cxnId="{85A3E354-34E9-48A3-8A0E-7E51AEA41172}">
      <dgm:prSet/>
      <dgm:spPr/>
      <dgm:t>
        <a:bodyPr/>
        <a:lstStyle/>
        <a:p>
          <a:endParaRPr lang="en-US"/>
        </a:p>
      </dgm:t>
    </dgm:pt>
    <dgm:pt modelId="{7088C256-5B13-437C-93C9-8BBC178E5427}" type="sibTrans" cxnId="{85A3E354-34E9-48A3-8A0E-7E51AEA41172}">
      <dgm:prSet/>
      <dgm:spPr/>
      <dgm:t>
        <a:bodyPr/>
        <a:lstStyle/>
        <a:p>
          <a:endParaRPr lang="en-US"/>
        </a:p>
      </dgm:t>
    </dgm:pt>
    <dgm:pt modelId="{C86E2BEE-1685-4925-8398-F7D8BBB06857}">
      <dgm:prSet/>
      <dgm:spPr/>
      <dgm:t>
        <a:bodyPr/>
        <a:lstStyle/>
        <a:p>
          <a:r>
            <a:rPr lang="en-US" b="1" dirty="0" smtClean="0"/>
            <a:t>Segregated Education</a:t>
          </a:r>
        </a:p>
      </dgm:t>
    </dgm:pt>
    <dgm:pt modelId="{5F2CA42E-F52E-41CF-AA69-F11512CA68A6}" type="parTrans" cxnId="{5F2ABB8C-7E56-408E-ADB6-D0F3E8A00694}">
      <dgm:prSet/>
      <dgm:spPr/>
      <dgm:t>
        <a:bodyPr/>
        <a:lstStyle/>
        <a:p>
          <a:endParaRPr lang="en-US"/>
        </a:p>
      </dgm:t>
    </dgm:pt>
    <dgm:pt modelId="{A609D262-43EA-4E70-B306-402F77DF4E1E}" type="sibTrans" cxnId="{5F2ABB8C-7E56-408E-ADB6-D0F3E8A00694}">
      <dgm:prSet/>
      <dgm:spPr/>
      <dgm:t>
        <a:bodyPr/>
        <a:lstStyle/>
        <a:p>
          <a:endParaRPr lang="en-US"/>
        </a:p>
      </dgm:t>
    </dgm:pt>
    <dgm:pt modelId="{E0DE9BE6-85F8-4B5D-8E9F-7B94F09B61FE}">
      <dgm:prSet/>
      <dgm:spPr/>
      <dgm:t>
        <a:bodyPr/>
        <a:lstStyle/>
        <a:p>
          <a:r>
            <a:rPr lang="en-US" b="1" dirty="0" smtClean="0"/>
            <a:t>Institutions</a:t>
          </a:r>
        </a:p>
      </dgm:t>
    </dgm:pt>
    <dgm:pt modelId="{6AC146A7-F609-4450-BC10-0DE28AECF211}" type="parTrans" cxnId="{FCA4C1CC-0264-4581-A95E-B5214558C75E}">
      <dgm:prSet/>
      <dgm:spPr/>
      <dgm:t>
        <a:bodyPr/>
        <a:lstStyle/>
        <a:p>
          <a:endParaRPr lang="en-US"/>
        </a:p>
      </dgm:t>
    </dgm:pt>
    <dgm:pt modelId="{3F366CDC-E9D8-4CDB-9819-7F0235DC94CA}" type="sibTrans" cxnId="{FCA4C1CC-0264-4581-A95E-B5214558C75E}">
      <dgm:prSet/>
      <dgm:spPr/>
      <dgm:t>
        <a:bodyPr/>
        <a:lstStyle/>
        <a:p>
          <a:endParaRPr lang="en-US"/>
        </a:p>
      </dgm:t>
    </dgm:pt>
    <dgm:pt modelId="{5F130E75-B35D-4F6B-8205-BF729224C1E3}">
      <dgm:prSet/>
      <dgm:spPr/>
      <dgm:t>
        <a:bodyPr/>
        <a:lstStyle/>
        <a:p>
          <a:r>
            <a:rPr lang="en-US" b="1" dirty="0" smtClean="0"/>
            <a:t>Discriminatory Laws</a:t>
          </a:r>
        </a:p>
      </dgm:t>
    </dgm:pt>
    <dgm:pt modelId="{856BC169-4B20-4BFC-AE34-2528D704A6CF}" type="parTrans" cxnId="{058007E8-4DB4-4E8D-BE07-71C20D8F9F1F}">
      <dgm:prSet/>
      <dgm:spPr/>
      <dgm:t>
        <a:bodyPr/>
        <a:lstStyle/>
        <a:p>
          <a:endParaRPr lang="en-US"/>
        </a:p>
      </dgm:t>
    </dgm:pt>
    <dgm:pt modelId="{A05C98DC-A210-4215-9D80-64573BF5AF10}" type="sibTrans" cxnId="{058007E8-4DB4-4E8D-BE07-71C20D8F9F1F}">
      <dgm:prSet/>
      <dgm:spPr/>
      <dgm:t>
        <a:bodyPr/>
        <a:lstStyle/>
        <a:p>
          <a:endParaRPr lang="en-US"/>
        </a:p>
      </dgm:t>
    </dgm:pt>
    <dgm:pt modelId="{FBB8CCC7-DDDF-41AE-AEC1-20CE27F03463}">
      <dgm:prSet/>
      <dgm:spPr/>
      <dgm:t>
        <a:bodyPr/>
        <a:lstStyle/>
        <a:p>
          <a:r>
            <a:rPr lang="en-US" b="1" dirty="0" smtClean="0"/>
            <a:t>Low Expectations</a:t>
          </a:r>
          <a:endParaRPr lang="en-US" b="1" dirty="0"/>
        </a:p>
      </dgm:t>
    </dgm:pt>
    <dgm:pt modelId="{919D8E9C-8164-4F03-BEE4-C62334A2BFDF}" type="parTrans" cxnId="{3AC807E0-C4D1-4AD2-8895-502A49B8FB44}">
      <dgm:prSet/>
      <dgm:spPr/>
      <dgm:t>
        <a:bodyPr/>
        <a:lstStyle/>
        <a:p>
          <a:endParaRPr lang="en-US"/>
        </a:p>
      </dgm:t>
    </dgm:pt>
    <dgm:pt modelId="{1C5D6BE1-0B40-4A52-BACE-C1FBC3B145AD}" type="sibTrans" cxnId="{3AC807E0-C4D1-4AD2-8895-502A49B8FB44}">
      <dgm:prSet/>
      <dgm:spPr/>
      <dgm:t>
        <a:bodyPr/>
        <a:lstStyle/>
        <a:p>
          <a:endParaRPr lang="en-US"/>
        </a:p>
      </dgm:t>
    </dgm:pt>
    <dgm:pt modelId="{871F73E5-2C1D-4480-BF5B-83F24D7C6240}" type="pres">
      <dgm:prSet presAssocID="{CD374948-C25B-480B-BE59-F75ABC6646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182F56-68B6-44EE-AD03-FE58A8FA5DE9}" type="pres">
      <dgm:prSet presAssocID="{F06C844D-162F-4815-92CE-BF1DFD419818}" presName="vertOne" presStyleCnt="0"/>
      <dgm:spPr/>
    </dgm:pt>
    <dgm:pt modelId="{C96E688C-0B5D-4829-BA8B-999129F2EF3A}" type="pres">
      <dgm:prSet presAssocID="{F06C844D-162F-4815-92CE-BF1DFD419818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0131E4-7000-44EE-86D2-228569EE8994}" type="pres">
      <dgm:prSet presAssocID="{F06C844D-162F-4815-92CE-BF1DFD419818}" presName="parTransOne" presStyleCnt="0"/>
      <dgm:spPr/>
    </dgm:pt>
    <dgm:pt modelId="{5FD09C2D-5441-4ACC-9A54-3DC2035DC4BD}" type="pres">
      <dgm:prSet presAssocID="{F06C844D-162F-4815-92CE-BF1DFD419818}" presName="horzOne" presStyleCnt="0"/>
      <dgm:spPr/>
    </dgm:pt>
    <dgm:pt modelId="{15A14DCA-6CFB-400B-A0F4-0C7E99AB7217}" type="pres">
      <dgm:prSet presAssocID="{5349E36F-5DC6-43E6-BD71-20E329E96E4E}" presName="vertTwo" presStyleCnt="0"/>
      <dgm:spPr/>
    </dgm:pt>
    <dgm:pt modelId="{27A1C929-1E98-477F-B519-516A97842BC2}" type="pres">
      <dgm:prSet presAssocID="{5349E36F-5DC6-43E6-BD71-20E329E96E4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E25F4A-7C58-4636-9D5F-874E41781BFC}" type="pres">
      <dgm:prSet presAssocID="{5349E36F-5DC6-43E6-BD71-20E329E96E4E}" presName="horzTwo" presStyleCnt="0"/>
      <dgm:spPr/>
    </dgm:pt>
    <dgm:pt modelId="{EB969F68-9522-431D-85E8-D017D9F2B623}" type="pres">
      <dgm:prSet presAssocID="{7088C256-5B13-437C-93C9-8BBC178E5427}" presName="sibSpaceTwo" presStyleCnt="0"/>
      <dgm:spPr/>
    </dgm:pt>
    <dgm:pt modelId="{CCFA556C-B5F4-4353-8567-1F97F709F056}" type="pres">
      <dgm:prSet presAssocID="{C86E2BEE-1685-4925-8398-F7D8BBB06857}" presName="vertTwo" presStyleCnt="0"/>
      <dgm:spPr/>
    </dgm:pt>
    <dgm:pt modelId="{3F8DA3B6-3D43-44A6-95F0-B3104AD7F398}" type="pres">
      <dgm:prSet presAssocID="{C86E2BEE-1685-4925-8398-F7D8BBB0685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18792B-90AB-4316-85D5-4D2E80939EE0}" type="pres">
      <dgm:prSet presAssocID="{C86E2BEE-1685-4925-8398-F7D8BBB06857}" presName="horzTwo" presStyleCnt="0"/>
      <dgm:spPr/>
    </dgm:pt>
    <dgm:pt modelId="{8B389AD2-C774-41B4-A242-D670F8E36209}" type="pres">
      <dgm:prSet presAssocID="{B9706F51-2BFD-4877-8BDF-5EC8886E38CD}" presName="sibSpaceOne" presStyleCnt="0"/>
      <dgm:spPr/>
    </dgm:pt>
    <dgm:pt modelId="{425EF686-2726-440C-8CA4-C480CAAD7D24}" type="pres">
      <dgm:prSet presAssocID="{E0DE9BE6-85F8-4B5D-8E9F-7B94F09B61FE}" presName="vertOne" presStyleCnt="0"/>
      <dgm:spPr/>
    </dgm:pt>
    <dgm:pt modelId="{F01871DC-4117-478A-BAB7-75CAE544CD12}" type="pres">
      <dgm:prSet presAssocID="{E0DE9BE6-85F8-4B5D-8E9F-7B94F09B61FE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EBCFB9-25E3-41A2-865D-4D9AA36A27D3}" type="pres">
      <dgm:prSet presAssocID="{E0DE9BE6-85F8-4B5D-8E9F-7B94F09B61FE}" presName="horzOne" presStyleCnt="0"/>
      <dgm:spPr/>
    </dgm:pt>
    <dgm:pt modelId="{2332DF86-870F-4C2C-B07A-9151FFF4219A}" type="pres">
      <dgm:prSet presAssocID="{3F366CDC-E9D8-4CDB-9819-7F0235DC94CA}" presName="sibSpaceOne" presStyleCnt="0"/>
      <dgm:spPr/>
    </dgm:pt>
    <dgm:pt modelId="{E55F0AAB-44C0-4E1D-8D39-594A1B29D253}" type="pres">
      <dgm:prSet presAssocID="{5F130E75-B35D-4F6B-8205-BF729224C1E3}" presName="vertOne" presStyleCnt="0"/>
      <dgm:spPr/>
    </dgm:pt>
    <dgm:pt modelId="{4C18F31D-0B50-4B89-95A5-2C60BB4696AE}" type="pres">
      <dgm:prSet presAssocID="{5F130E75-B35D-4F6B-8205-BF729224C1E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9000E5-9A8D-4245-AB54-6FFF2FD59D4F}" type="pres">
      <dgm:prSet presAssocID="{5F130E75-B35D-4F6B-8205-BF729224C1E3}" presName="horzOne" presStyleCnt="0"/>
      <dgm:spPr/>
    </dgm:pt>
    <dgm:pt modelId="{105903F5-D2E1-456D-A93F-7C242B9A6C10}" type="pres">
      <dgm:prSet presAssocID="{A05C98DC-A210-4215-9D80-64573BF5AF10}" presName="sibSpaceOne" presStyleCnt="0"/>
      <dgm:spPr/>
    </dgm:pt>
    <dgm:pt modelId="{2DC5B9EB-CBF5-44F3-8F82-FAAFC5361747}" type="pres">
      <dgm:prSet presAssocID="{FBB8CCC7-DDDF-41AE-AEC1-20CE27F03463}" presName="vertOne" presStyleCnt="0"/>
      <dgm:spPr/>
    </dgm:pt>
    <dgm:pt modelId="{CECB99C0-147E-4484-8A12-1FF199558BF8}" type="pres">
      <dgm:prSet presAssocID="{FBB8CCC7-DDDF-41AE-AEC1-20CE27F03463}" presName="txOne" presStyleLbl="node0" presStyleIdx="3" presStyleCnt="4" custScaleY="2133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A13450-578B-49A0-B4C7-481536A4BC9D}" type="pres">
      <dgm:prSet presAssocID="{FBB8CCC7-DDDF-41AE-AEC1-20CE27F03463}" presName="horzOne" presStyleCnt="0"/>
      <dgm:spPr/>
    </dgm:pt>
  </dgm:ptLst>
  <dgm:cxnLst>
    <dgm:cxn modelId="{F4CA5672-7AC4-466A-8516-92135A9F3FB9}" srcId="{CD374948-C25B-480B-BE59-F75ABC6646E5}" destId="{F06C844D-162F-4815-92CE-BF1DFD419818}" srcOrd="0" destOrd="0" parTransId="{9765C15D-479A-4192-AA21-5CE1FCB80024}" sibTransId="{B9706F51-2BFD-4877-8BDF-5EC8886E38CD}"/>
    <dgm:cxn modelId="{058007E8-4DB4-4E8D-BE07-71C20D8F9F1F}" srcId="{CD374948-C25B-480B-BE59-F75ABC6646E5}" destId="{5F130E75-B35D-4F6B-8205-BF729224C1E3}" srcOrd="2" destOrd="0" parTransId="{856BC169-4B20-4BFC-AE34-2528D704A6CF}" sibTransId="{A05C98DC-A210-4215-9D80-64573BF5AF10}"/>
    <dgm:cxn modelId="{FCA4C1CC-0264-4581-A95E-B5214558C75E}" srcId="{CD374948-C25B-480B-BE59-F75ABC6646E5}" destId="{E0DE9BE6-85F8-4B5D-8E9F-7B94F09B61FE}" srcOrd="1" destOrd="0" parTransId="{6AC146A7-F609-4450-BC10-0DE28AECF211}" sibTransId="{3F366CDC-E9D8-4CDB-9819-7F0235DC94CA}"/>
    <dgm:cxn modelId="{49D92ECA-1408-4B21-BF49-8CBDA913F50A}" type="presOf" srcId="{E0DE9BE6-85F8-4B5D-8E9F-7B94F09B61FE}" destId="{F01871DC-4117-478A-BAB7-75CAE544CD12}" srcOrd="0" destOrd="0" presId="urn:microsoft.com/office/officeart/2005/8/layout/hierarchy4"/>
    <dgm:cxn modelId="{114B50B0-11CF-4A01-8C8E-1741C4748E53}" type="presOf" srcId="{C86E2BEE-1685-4925-8398-F7D8BBB06857}" destId="{3F8DA3B6-3D43-44A6-95F0-B3104AD7F398}" srcOrd="0" destOrd="0" presId="urn:microsoft.com/office/officeart/2005/8/layout/hierarchy4"/>
    <dgm:cxn modelId="{E1CC1B1D-091C-4606-A828-52341DA0C8BB}" type="presOf" srcId="{FBB8CCC7-DDDF-41AE-AEC1-20CE27F03463}" destId="{CECB99C0-147E-4484-8A12-1FF199558BF8}" srcOrd="0" destOrd="0" presId="urn:microsoft.com/office/officeart/2005/8/layout/hierarchy4"/>
    <dgm:cxn modelId="{4936496D-4245-443C-A3D3-11BD6EDE8783}" type="presOf" srcId="{5F130E75-B35D-4F6B-8205-BF729224C1E3}" destId="{4C18F31D-0B50-4B89-95A5-2C60BB4696AE}" srcOrd="0" destOrd="0" presId="urn:microsoft.com/office/officeart/2005/8/layout/hierarchy4"/>
    <dgm:cxn modelId="{8EB524FC-779E-4AC8-9871-AB1A518AEC14}" type="presOf" srcId="{CD374948-C25B-480B-BE59-F75ABC6646E5}" destId="{871F73E5-2C1D-4480-BF5B-83F24D7C6240}" srcOrd="0" destOrd="0" presId="urn:microsoft.com/office/officeart/2005/8/layout/hierarchy4"/>
    <dgm:cxn modelId="{3AC807E0-C4D1-4AD2-8895-502A49B8FB44}" srcId="{CD374948-C25B-480B-BE59-F75ABC6646E5}" destId="{FBB8CCC7-DDDF-41AE-AEC1-20CE27F03463}" srcOrd="3" destOrd="0" parTransId="{919D8E9C-8164-4F03-BEE4-C62334A2BFDF}" sibTransId="{1C5D6BE1-0B40-4A52-BACE-C1FBC3B145AD}"/>
    <dgm:cxn modelId="{5F2ABB8C-7E56-408E-ADB6-D0F3E8A00694}" srcId="{F06C844D-162F-4815-92CE-BF1DFD419818}" destId="{C86E2BEE-1685-4925-8398-F7D8BBB06857}" srcOrd="1" destOrd="0" parTransId="{5F2CA42E-F52E-41CF-AA69-F11512CA68A6}" sibTransId="{A609D262-43EA-4E70-B306-402F77DF4E1E}"/>
    <dgm:cxn modelId="{85A3E354-34E9-48A3-8A0E-7E51AEA41172}" srcId="{F06C844D-162F-4815-92CE-BF1DFD419818}" destId="{5349E36F-5DC6-43E6-BD71-20E329E96E4E}" srcOrd="0" destOrd="0" parTransId="{90084521-C780-4509-82AC-18C5A1520413}" sibTransId="{7088C256-5B13-437C-93C9-8BBC178E5427}"/>
    <dgm:cxn modelId="{3E5816B4-5CFB-4C47-A1F3-835E5B913639}" type="presOf" srcId="{F06C844D-162F-4815-92CE-BF1DFD419818}" destId="{C96E688C-0B5D-4829-BA8B-999129F2EF3A}" srcOrd="0" destOrd="0" presId="urn:microsoft.com/office/officeart/2005/8/layout/hierarchy4"/>
    <dgm:cxn modelId="{89CDBAFE-5A2C-4D1B-9A0B-1FE69FA9E347}" type="presOf" srcId="{5349E36F-5DC6-43E6-BD71-20E329E96E4E}" destId="{27A1C929-1E98-477F-B519-516A97842BC2}" srcOrd="0" destOrd="0" presId="urn:microsoft.com/office/officeart/2005/8/layout/hierarchy4"/>
    <dgm:cxn modelId="{B60BC720-51B1-4DCC-84A2-FB5513A5A348}" type="presParOf" srcId="{871F73E5-2C1D-4480-BF5B-83F24D7C6240}" destId="{82182F56-68B6-44EE-AD03-FE58A8FA5DE9}" srcOrd="0" destOrd="0" presId="urn:microsoft.com/office/officeart/2005/8/layout/hierarchy4"/>
    <dgm:cxn modelId="{EF48EA02-A1B4-4626-81EE-E8CE9D9FEAF1}" type="presParOf" srcId="{82182F56-68B6-44EE-AD03-FE58A8FA5DE9}" destId="{C96E688C-0B5D-4829-BA8B-999129F2EF3A}" srcOrd="0" destOrd="0" presId="urn:microsoft.com/office/officeart/2005/8/layout/hierarchy4"/>
    <dgm:cxn modelId="{800848F7-DB12-4AFD-B282-B708C4FA8A2C}" type="presParOf" srcId="{82182F56-68B6-44EE-AD03-FE58A8FA5DE9}" destId="{5E0131E4-7000-44EE-86D2-228569EE8994}" srcOrd="1" destOrd="0" presId="urn:microsoft.com/office/officeart/2005/8/layout/hierarchy4"/>
    <dgm:cxn modelId="{7C00DBA2-748E-439F-9990-F12B18B69D30}" type="presParOf" srcId="{82182F56-68B6-44EE-AD03-FE58A8FA5DE9}" destId="{5FD09C2D-5441-4ACC-9A54-3DC2035DC4BD}" srcOrd="2" destOrd="0" presId="urn:microsoft.com/office/officeart/2005/8/layout/hierarchy4"/>
    <dgm:cxn modelId="{EFC32EAE-458E-4E91-807A-5F37E6EDDA04}" type="presParOf" srcId="{5FD09C2D-5441-4ACC-9A54-3DC2035DC4BD}" destId="{15A14DCA-6CFB-400B-A0F4-0C7E99AB7217}" srcOrd="0" destOrd="0" presId="urn:microsoft.com/office/officeart/2005/8/layout/hierarchy4"/>
    <dgm:cxn modelId="{2A8C72E3-47E7-4CE0-BAE3-2A92FF1519E3}" type="presParOf" srcId="{15A14DCA-6CFB-400B-A0F4-0C7E99AB7217}" destId="{27A1C929-1E98-477F-B519-516A97842BC2}" srcOrd="0" destOrd="0" presId="urn:microsoft.com/office/officeart/2005/8/layout/hierarchy4"/>
    <dgm:cxn modelId="{65FEC128-00D4-4778-882A-489253516F76}" type="presParOf" srcId="{15A14DCA-6CFB-400B-A0F4-0C7E99AB7217}" destId="{F4E25F4A-7C58-4636-9D5F-874E41781BFC}" srcOrd="1" destOrd="0" presId="urn:microsoft.com/office/officeart/2005/8/layout/hierarchy4"/>
    <dgm:cxn modelId="{6B1769A3-B672-4897-8251-A4D59B93BF20}" type="presParOf" srcId="{5FD09C2D-5441-4ACC-9A54-3DC2035DC4BD}" destId="{EB969F68-9522-431D-85E8-D017D9F2B623}" srcOrd="1" destOrd="0" presId="urn:microsoft.com/office/officeart/2005/8/layout/hierarchy4"/>
    <dgm:cxn modelId="{F6E8BD42-BDEF-4E07-B507-01252310BBA6}" type="presParOf" srcId="{5FD09C2D-5441-4ACC-9A54-3DC2035DC4BD}" destId="{CCFA556C-B5F4-4353-8567-1F97F709F056}" srcOrd="2" destOrd="0" presId="urn:microsoft.com/office/officeart/2005/8/layout/hierarchy4"/>
    <dgm:cxn modelId="{8B6BD210-9351-4A21-B169-4D68AA24224A}" type="presParOf" srcId="{CCFA556C-B5F4-4353-8567-1F97F709F056}" destId="{3F8DA3B6-3D43-44A6-95F0-B3104AD7F398}" srcOrd="0" destOrd="0" presId="urn:microsoft.com/office/officeart/2005/8/layout/hierarchy4"/>
    <dgm:cxn modelId="{831CB21B-C64A-47E8-A33B-1609C6CCBF82}" type="presParOf" srcId="{CCFA556C-B5F4-4353-8567-1F97F709F056}" destId="{5018792B-90AB-4316-85D5-4D2E80939EE0}" srcOrd="1" destOrd="0" presId="urn:microsoft.com/office/officeart/2005/8/layout/hierarchy4"/>
    <dgm:cxn modelId="{0A66C5D0-1669-4FC6-8FB6-ACA488197E68}" type="presParOf" srcId="{871F73E5-2C1D-4480-BF5B-83F24D7C6240}" destId="{8B389AD2-C774-41B4-A242-D670F8E36209}" srcOrd="1" destOrd="0" presId="urn:microsoft.com/office/officeart/2005/8/layout/hierarchy4"/>
    <dgm:cxn modelId="{E12D9DDC-9EA7-4B7A-8D4F-7DE69A854A33}" type="presParOf" srcId="{871F73E5-2C1D-4480-BF5B-83F24D7C6240}" destId="{425EF686-2726-440C-8CA4-C480CAAD7D24}" srcOrd="2" destOrd="0" presId="urn:microsoft.com/office/officeart/2005/8/layout/hierarchy4"/>
    <dgm:cxn modelId="{A65833F9-6AAA-42C6-BFF4-FC3FD6631373}" type="presParOf" srcId="{425EF686-2726-440C-8CA4-C480CAAD7D24}" destId="{F01871DC-4117-478A-BAB7-75CAE544CD12}" srcOrd="0" destOrd="0" presId="urn:microsoft.com/office/officeart/2005/8/layout/hierarchy4"/>
    <dgm:cxn modelId="{35CF00B6-5997-42D4-AB64-62D21D61A2D0}" type="presParOf" srcId="{425EF686-2726-440C-8CA4-C480CAAD7D24}" destId="{83EBCFB9-25E3-41A2-865D-4D9AA36A27D3}" srcOrd="1" destOrd="0" presId="urn:microsoft.com/office/officeart/2005/8/layout/hierarchy4"/>
    <dgm:cxn modelId="{38FA4EF0-5407-41BB-A8C9-2087262FD6EA}" type="presParOf" srcId="{871F73E5-2C1D-4480-BF5B-83F24D7C6240}" destId="{2332DF86-870F-4C2C-B07A-9151FFF4219A}" srcOrd="3" destOrd="0" presId="urn:microsoft.com/office/officeart/2005/8/layout/hierarchy4"/>
    <dgm:cxn modelId="{AB954171-097D-4016-866F-4598E2EFFE64}" type="presParOf" srcId="{871F73E5-2C1D-4480-BF5B-83F24D7C6240}" destId="{E55F0AAB-44C0-4E1D-8D39-594A1B29D253}" srcOrd="4" destOrd="0" presId="urn:microsoft.com/office/officeart/2005/8/layout/hierarchy4"/>
    <dgm:cxn modelId="{6B219D62-5147-4AC8-80CB-E67F4F685A6C}" type="presParOf" srcId="{E55F0AAB-44C0-4E1D-8D39-594A1B29D253}" destId="{4C18F31D-0B50-4B89-95A5-2C60BB4696AE}" srcOrd="0" destOrd="0" presId="urn:microsoft.com/office/officeart/2005/8/layout/hierarchy4"/>
    <dgm:cxn modelId="{25AE1092-50F5-4329-B9A8-17A71D1F5F50}" type="presParOf" srcId="{E55F0AAB-44C0-4E1D-8D39-594A1B29D253}" destId="{CC9000E5-9A8D-4245-AB54-6FFF2FD59D4F}" srcOrd="1" destOrd="0" presId="urn:microsoft.com/office/officeart/2005/8/layout/hierarchy4"/>
    <dgm:cxn modelId="{DAE633BB-7E60-400D-B3C8-5D95546EE0C9}" type="presParOf" srcId="{871F73E5-2C1D-4480-BF5B-83F24D7C6240}" destId="{105903F5-D2E1-456D-A93F-7C242B9A6C10}" srcOrd="5" destOrd="0" presId="urn:microsoft.com/office/officeart/2005/8/layout/hierarchy4"/>
    <dgm:cxn modelId="{DC75A0C2-3686-4F89-A94A-2BEBB180D5FE}" type="presParOf" srcId="{871F73E5-2C1D-4480-BF5B-83F24D7C6240}" destId="{2DC5B9EB-CBF5-44F3-8F82-FAAFC5361747}" srcOrd="6" destOrd="0" presId="urn:microsoft.com/office/officeart/2005/8/layout/hierarchy4"/>
    <dgm:cxn modelId="{C1994814-035B-48C4-A3C4-E4202D4A3148}" type="presParOf" srcId="{2DC5B9EB-CBF5-44F3-8F82-FAAFC5361747}" destId="{CECB99C0-147E-4484-8A12-1FF199558BF8}" srcOrd="0" destOrd="0" presId="urn:microsoft.com/office/officeart/2005/8/layout/hierarchy4"/>
    <dgm:cxn modelId="{09067470-ABBA-4AD4-973E-9546AB2E53FE}" type="presParOf" srcId="{2DC5B9EB-CBF5-44F3-8F82-FAAFC5361747}" destId="{5FA13450-578B-49A0-B4C7-481536A4BC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C8E42-C71A-4594-9F63-6C5CA62D55DA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48134-E20B-4E67-A796-E2E512B0F351}">
      <dgm:prSet phldrT="[Text]"/>
      <dgm:spPr/>
      <dgm:t>
        <a:bodyPr/>
        <a:lstStyle/>
        <a:p>
          <a:r>
            <a:rPr lang="en-US" b="1" dirty="0" smtClean="0"/>
            <a:t>Accessible Environment</a:t>
          </a:r>
          <a:endParaRPr lang="en-US" b="1" dirty="0"/>
        </a:p>
      </dgm:t>
    </dgm:pt>
    <dgm:pt modelId="{451EA2C5-736F-4F92-930A-5BE0A1B84832}" type="parTrans" cxnId="{0CADB969-781D-4901-B9CB-70463C301DBB}">
      <dgm:prSet/>
      <dgm:spPr/>
      <dgm:t>
        <a:bodyPr/>
        <a:lstStyle/>
        <a:p>
          <a:endParaRPr lang="en-US"/>
        </a:p>
      </dgm:t>
    </dgm:pt>
    <dgm:pt modelId="{076CA4F9-7C55-469D-AEA8-C5DD3747EF8E}" type="sibTrans" cxnId="{0CADB969-781D-4901-B9CB-70463C301DBB}">
      <dgm:prSet/>
      <dgm:spPr/>
      <dgm:t>
        <a:bodyPr/>
        <a:lstStyle/>
        <a:p>
          <a:endParaRPr lang="en-US"/>
        </a:p>
      </dgm:t>
    </dgm:pt>
    <dgm:pt modelId="{8AAACD15-ACE6-467A-A302-AFF8D1EF170A}">
      <dgm:prSet/>
      <dgm:spPr/>
      <dgm:t>
        <a:bodyPr/>
        <a:lstStyle/>
        <a:p>
          <a:r>
            <a:rPr lang="en-US" b="1" dirty="0" smtClean="0"/>
            <a:t>Employment</a:t>
          </a:r>
          <a:endParaRPr lang="en-US" b="1" dirty="0" smtClean="0">
            <a:solidFill>
              <a:srgbClr val="FF0000"/>
            </a:solidFill>
          </a:endParaRPr>
        </a:p>
      </dgm:t>
    </dgm:pt>
    <dgm:pt modelId="{085E0E0B-BEB5-4E13-98F8-5A9A06DF6175}" type="parTrans" cxnId="{9486B1A1-DB01-4FCE-B828-B0D8A5A4D57C}">
      <dgm:prSet/>
      <dgm:spPr/>
      <dgm:t>
        <a:bodyPr/>
        <a:lstStyle/>
        <a:p>
          <a:endParaRPr lang="en-US"/>
        </a:p>
      </dgm:t>
    </dgm:pt>
    <dgm:pt modelId="{00D59C64-3629-4B26-8FA5-AFA6EDBB2CA1}" type="sibTrans" cxnId="{9486B1A1-DB01-4FCE-B828-B0D8A5A4D57C}">
      <dgm:prSet/>
      <dgm:spPr/>
      <dgm:t>
        <a:bodyPr/>
        <a:lstStyle/>
        <a:p>
          <a:endParaRPr lang="en-US"/>
        </a:p>
      </dgm:t>
    </dgm:pt>
    <dgm:pt modelId="{652387A9-B5AA-4D4E-A6C9-AF5FBA66B2B2}">
      <dgm:prSet/>
      <dgm:spPr/>
      <dgm:t>
        <a:bodyPr/>
        <a:lstStyle/>
        <a:p>
          <a:r>
            <a:rPr lang="en-US" b="1" dirty="0" smtClean="0"/>
            <a:t>Education</a:t>
          </a:r>
        </a:p>
      </dgm:t>
    </dgm:pt>
    <dgm:pt modelId="{29B2CEAE-6B9B-427E-A690-C2DC53F7DD8A}" type="sibTrans" cxnId="{21CBCAAB-1B1E-445B-B5AD-D61460D96862}">
      <dgm:prSet/>
      <dgm:spPr/>
      <dgm:t>
        <a:bodyPr/>
        <a:lstStyle/>
        <a:p>
          <a:endParaRPr lang="en-US"/>
        </a:p>
      </dgm:t>
    </dgm:pt>
    <dgm:pt modelId="{8297A21C-7D46-46C1-A8A3-4706EF7272B9}" type="parTrans" cxnId="{21CBCAAB-1B1E-445B-B5AD-D61460D96862}">
      <dgm:prSet/>
      <dgm:spPr/>
      <dgm:t>
        <a:bodyPr/>
        <a:lstStyle/>
        <a:p>
          <a:endParaRPr lang="en-US"/>
        </a:p>
      </dgm:t>
    </dgm:pt>
    <dgm:pt modelId="{D23C5FC3-F66C-4F1A-BCB0-FB3F56BE76C4}">
      <dgm:prSet/>
      <dgm:spPr/>
      <dgm:t>
        <a:bodyPr/>
        <a:lstStyle/>
        <a:p>
          <a:r>
            <a:rPr lang="en-US" b="1" dirty="0" smtClean="0"/>
            <a:t>Reasonable Modifications/ Accommodations</a:t>
          </a:r>
        </a:p>
      </dgm:t>
    </dgm:pt>
    <dgm:pt modelId="{69DDD82C-43AE-44FE-9C08-A69CD00DEC7F}" type="sibTrans" cxnId="{ECE8D862-F34C-49E2-9DC5-DB2313E54CE9}">
      <dgm:prSet/>
      <dgm:spPr/>
      <dgm:t>
        <a:bodyPr/>
        <a:lstStyle/>
        <a:p>
          <a:endParaRPr lang="en-US"/>
        </a:p>
      </dgm:t>
    </dgm:pt>
    <dgm:pt modelId="{30943496-BB83-439D-8E36-3612AF49AE83}" type="parTrans" cxnId="{ECE8D862-F34C-49E2-9DC5-DB2313E54CE9}">
      <dgm:prSet/>
      <dgm:spPr/>
      <dgm:t>
        <a:bodyPr/>
        <a:lstStyle/>
        <a:p>
          <a:endParaRPr lang="en-US"/>
        </a:p>
      </dgm:t>
    </dgm:pt>
    <dgm:pt modelId="{AAF872C1-3668-43CF-97C9-101D06B444CE}" type="pres">
      <dgm:prSet presAssocID="{923C8E42-C71A-4594-9F63-6C5CA62D55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063C595-48C2-4950-8C1C-5907B5B81856}" type="pres">
      <dgm:prSet presAssocID="{88C48134-E20B-4E67-A796-E2E512B0F351}" presName="vertOne" presStyleCnt="0"/>
      <dgm:spPr/>
    </dgm:pt>
    <dgm:pt modelId="{14A28E64-3EFC-4673-A982-0F443D09607E}" type="pres">
      <dgm:prSet presAssocID="{88C48134-E20B-4E67-A796-E2E512B0F351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1F3104-E579-4247-9350-9D23DCE59F57}" type="pres">
      <dgm:prSet presAssocID="{88C48134-E20B-4E67-A796-E2E512B0F351}" presName="horzOne" presStyleCnt="0"/>
      <dgm:spPr/>
    </dgm:pt>
    <dgm:pt modelId="{BA07E3D4-50CA-4C51-BFCA-44187B4A30EF}" type="pres">
      <dgm:prSet presAssocID="{076CA4F9-7C55-469D-AEA8-C5DD3747EF8E}" presName="sibSpaceOne" presStyleCnt="0"/>
      <dgm:spPr/>
    </dgm:pt>
    <dgm:pt modelId="{6D1C05F0-0E66-490C-B62B-B3495D123F00}" type="pres">
      <dgm:prSet presAssocID="{652387A9-B5AA-4D4E-A6C9-AF5FBA66B2B2}" presName="vertOne" presStyleCnt="0"/>
      <dgm:spPr/>
    </dgm:pt>
    <dgm:pt modelId="{88113106-728F-469E-9507-A8A9754B93D3}" type="pres">
      <dgm:prSet presAssocID="{652387A9-B5AA-4D4E-A6C9-AF5FBA66B2B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BB0ED-2B2F-45A0-BEEB-8F9FE0B9D51F}" type="pres">
      <dgm:prSet presAssocID="{652387A9-B5AA-4D4E-A6C9-AF5FBA66B2B2}" presName="horzOne" presStyleCnt="0"/>
      <dgm:spPr/>
    </dgm:pt>
    <dgm:pt modelId="{220540CB-CDDB-4BF0-9F3A-92A68AC22009}" type="pres">
      <dgm:prSet presAssocID="{29B2CEAE-6B9B-427E-A690-C2DC53F7DD8A}" presName="sibSpaceOne" presStyleCnt="0"/>
      <dgm:spPr/>
    </dgm:pt>
    <dgm:pt modelId="{8120670F-C578-4E60-9027-783BBB9D0F11}" type="pres">
      <dgm:prSet presAssocID="{8AAACD15-ACE6-467A-A302-AFF8D1EF170A}" presName="vertOne" presStyleCnt="0"/>
      <dgm:spPr/>
    </dgm:pt>
    <dgm:pt modelId="{C0B9E688-2E76-414F-A96A-C5C6433E324B}" type="pres">
      <dgm:prSet presAssocID="{8AAACD15-ACE6-467A-A302-AFF8D1EF170A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DFA1B-8BDF-493E-9A5C-87C52A8F1B99}" type="pres">
      <dgm:prSet presAssocID="{8AAACD15-ACE6-467A-A302-AFF8D1EF170A}" presName="horzOne" presStyleCnt="0"/>
      <dgm:spPr/>
    </dgm:pt>
    <dgm:pt modelId="{B6502275-A66A-432B-9CF9-547998EE9771}" type="pres">
      <dgm:prSet presAssocID="{00D59C64-3629-4B26-8FA5-AFA6EDBB2CA1}" presName="sibSpaceOne" presStyleCnt="0"/>
      <dgm:spPr/>
    </dgm:pt>
    <dgm:pt modelId="{039FC2C1-2683-4BD6-A572-0F5FD822FF5C}" type="pres">
      <dgm:prSet presAssocID="{D23C5FC3-F66C-4F1A-BCB0-FB3F56BE76C4}" presName="vertOne" presStyleCnt="0"/>
      <dgm:spPr/>
    </dgm:pt>
    <dgm:pt modelId="{147A1856-622B-408B-BD2D-68744E0857CA}" type="pres">
      <dgm:prSet presAssocID="{D23C5FC3-F66C-4F1A-BCB0-FB3F56BE76C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414BF-C28D-4003-821F-5A04509527F7}" type="pres">
      <dgm:prSet presAssocID="{D23C5FC3-F66C-4F1A-BCB0-FB3F56BE76C4}" presName="horzOne" presStyleCnt="0"/>
      <dgm:spPr/>
    </dgm:pt>
  </dgm:ptLst>
  <dgm:cxnLst>
    <dgm:cxn modelId="{F82B23A2-F8BB-4892-A13D-158BEA0B5411}" type="presOf" srcId="{652387A9-B5AA-4D4E-A6C9-AF5FBA66B2B2}" destId="{88113106-728F-469E-9507-A8A9754B93D3}" srcOrd="0" destOrd="0" presId="urn:microsoft.com/office/officeart/2005/8/layout/architecture"/>
    <dgm:cxn modelId="{21CBCAAB-1B1E-445B-B5AD-D61460D96862}" srcId="{923C8E42-C71A-4594-9F63-6C5CA62D55DA}" destId="{652387A9-B5AA-4D4E-A6C9-AF5FBA66B2B2}" srcOrd="1" destOrd="0" parTransId="{8297A21C-7D46-46C1-A8A3-4706EF7272B9}" sibTransId="{29B2CEAE-6B9B-427E-A690-C2DC53F7DD8A}"/>
    <dgm:cxn modelId="{98061280-9BED-4B93-9122-86C2EC0553F2}" type="presOf" srcId="{923C8E42-C71A-4594-9F63-6C5CA62D55DA}" destId="{AAF872C1-3668-43CF-97C9-101D06B444CE}" srcOrd="0" destOrd="0" presId="urn:microsoft.com/office/officeart/2005/8/layout/architecture"/>
    <dgm:cxn modelId="{9486B1A1-DB01-4FCE-B828-B0D8A5A4D57C}" srcId="{923C8E42-C71A-4594-9F63-6C5CA62D55DA}" destId="{8AAACD15-ACE6-467A-A302-AFF8D1EF170A}" srcOrd="2" destOrd="0" parTransId="{085E0E0B-BEB5-4E13-98F8-5A9A06DF6175}" sibTransId="{00D59C64-3629-4B26-8FA5-AFA6EDBB2CA1}"/>
    <dgm:cxn modelId="{0CADB969-781D-4901-B9CB-70463C301DBB}" srcId="{923C8E42-C71A-4594-9F63-6C5CA62D55DA}" destId="{88C48134-E20B-4E67-A796-E2E512B0F351}" srcOrd="0" destOrd="0" parTransId="{451EA2C5-736F-4F92-930A-5BE0A1B84832}" sibTransId="{076CA4F9-7C55-469D-AEA8-C5DD3747EF8E}"/>
    <dgm:cxn modelId="{48210F21-21AD-44EF-88B0-30A342F48D5E}" type="presOf" srcId="{D23C5FC3-F66C-4F1A-BCB0-FB3F56BE76C4}" destId="{147A1856-622B-408B-BD2D-68744E0857CA}" srcOrd="0" destOrd="0" presId="urn:microsoft.com/office/officeart/2005/8/layout/architecture"/>
    <dgm:cxn modelId="{B0F7A309-E190-401B-AE71-B5B74139C199}" type="presOf" srcId="{8AAACD15-ACE6-467A-A302-AFF8D1EF170A}" destId="{C0B9E688-2E76-414F-A96A-C5C6433E324B}" srcOrd="0" destOrd="0" presId="urn:microsoft.com/office/officeart/2005/8/layout/architecture"/>
    <dgm:cxn modelId="{ECE8D862-F34C-49E2-9DC5-DB2313E54CE9}" srcId="{923C8E42-C71A-4594-9F63-6C5CA62D55DA}" destId="{D23C5FC3-F66C-4F1A-BCB0-FB3F56BE76C4}" srcOrd="3" destOrd="0" parTransId="{30943496-BB83-439D-8E36-3612AF49AE83}" sibTransId="{69DDD82C-43AE-44FE-9C08-A69CD00DEC7F}"/>
    <dgm:cxn modelId="{81A11E11-1163-4516-8E2B-E1D5B7CE59BE}" type="presOf" srcId="{88C48134-E20B-4E67-A796-E2E512B0F351}" destId="{14A28E64-3EFC-4673-A982-0F443D09607E}" srcOrd="0" destOrd="0" presId="urn:microsoft.com/office/officeart/2005/8/layout/architecture"/>
    <dgm:cxn modelId="{B99D024E-BBBC-4D7B-84BE-A6C321A04515}" type="presParOf" srcId="{AAF872C1-3668-43CF-97C9-101D06B444CE}" destId="{E063C595-48C2-4950-8C1C-5907B5B81856}" srcOrd="0" destOrd="0" presId="urn:microsoft.com/office/officeart/2005/8/layout/architecture"/>
    <dgm:cxn modelId="{C211EC58-5198-4E68-8779-2F9527E01925}" type="presParOf" srcId="{E063C595-48C2-4950-8C1C-5907B5B81856}" destId="{14A28E64-3EFC-4673-A982-0F443D09607E}" srcOrd="0" destOrd="0" presId="urn:microsoft.com/office/officeart/2005/8/layout/architecture"/>
    <dgm:cxn modelId="{090B38F9-6DD4-4A6F-972D-238DD4121ED7}" type="presParOf" srcId="{E063C595-48C2-4950-8C1C-5907B5B81856}" destId="{BB1F3104-E579-4247-9350-9D23DCE59F57}" srcOrd="1" destOrd="0" presId="urn:microsoft.com/office/officeart/2005/8/layout/architecture"/>
    <dgm:cxn modelId="{F1FB993A-88BD-4071-BC08-D9C9E4F47EAA}" type="presParOf" srcId="{AAF872C1-3668-43CF-97C9-101D06B444CE}" destId="{BA07E3D4-50CA-4C51-BFCA-44187B4A30EF}" srcOrd="1" destOrd="0" presId="urn:microsoft.com/office/officeart/2005/8/layout/architecture"/>
    <dgm:cxn modelId="{E64E4F64-8F98-4F5D-9025-182CD32DA50F}" type="presParOf" srcId="{AAF872C1-3668-43CF-97C9-101D06B444CE}" destId="{6D1C05F0-0E66-490C-B62B-B3495D123F00}" srcOrd="2" destOrd="0" presId="urn:microsoft.com/office/officeart/2005/8/layout/architecture"/>
    <dgm:cxn modelId="{770DE0C4-84C9-4691-BD5D-C28E2114F101}" type="presParOf" srcId="{6D1C05F0-0E66-490C-B62B-B3495D123F00}" destId="{88113106-728F-469E-9507-A8A9754B93D3}" srcOrd="0" destOrd="0" presId="urn:microsoft.com/office/officeart/2005/8/layout/architecture"/>
    <dgm:cxn modelId="{14FF3A51-9F66-4F54-8B5B-FBF7FB105C84}" type="presParOf" srcId="{6D1C05F0-0E66-490C-B62B-B3495D123F00}" destId="{30ABB0ED-2B2F-45A0-BEEB-8F9FE0B9D51F}" srcOrd="1" destOrd="0" presId="urn:microsoft.com/office/officeart/2005/8/layout/architecture"/>
    <dgm:cxn modelId="{C1497D23-CDA5-4FE0-8686-EE24E4CCF349}" type="presParOf" srcId="{AAF872C1-3668-43CF-97C9-101D06B444CE}" destId="{220540CB-CDDB-4BF0-9F3A-92A68AC22009}" srcOrd="3" destOrd="0" presId="urn:microsoft.com/office/officeart/2005/8/layout/architecture"/>
    <dgm:cxn modelId="{3F1A8222-EC83-40A0-AA02-D6EBBEF2A926}" type="presParOf" srcId="{AAF872C1-3668-43CF-97C9-101D06B444CE}" destId="{8120670F-C578-4E60-9027-783BBB9D0F11}" srcOrd="4" destOrd="0" presId="urn:microsoft.com/office/officeart/2005/8/layout/architecture"/>
    <dgm:cxn modelId="{994D4050-92B4-4A65-9E93-DC5AB0A9BB95}" type="presParOf" srcId="{8120670F-C578-4E60-9027-783BBB9D0F11}" destId="{C0B9E688-2E76-414F-A96A-C5C6433E324B}" srcOrd="0" destOrd="0" presId="urn:microsoft.com/office/officeart/2005/8/layout/architecture"/>
    <dgm:cxn modelId="{6652DAC3-C3D9-487C-847F-40B8AAF703B3}" type="presParOf" srcId="{8120670F-C578-4E60-9027-783BBB9D0F11}" destId="{86DDFA1B-8BDF-493E-9A5C-87C52A8F1B99}" srcOrd="1" destOrd="0" presId="urn:microsoft.com/office/officeart/2005/8/layout/architecture"/>
    <dgm:cxn modelId="{93944261-D203-4CC4-921B-72A0B89604B4}" type="presParOf" srcId="{AAF872C1-3668-43CF-97C9-101D06B444CE}" destId="{B6502275-A66A-432B-9CF9-547998EE9771}" srcOrd="5" destOrd="0" presId="urn:microsoft.com/office/officeart/2005/8/layout/architecture"/>
    <dgm:cxn modelId="{FA0F41A2-B387-4F77-BD93-4ECFE30D1D3D}" type="presParOf" srcId="{AAF872C1-3668-43CF-97C9-101D06B444CE}" destId="{039FC2C1-2683-4BD6-A572-0F5FD822FF5C}" srcOrd="6" destOrd="0" presId="urn:microsoft.com/office/officeart/2005/8/layout/architecture"/>
    <dgm:cxn modelId="{5359FC70-A52D-47A4-94CE-C5E9D1D0EE16}" type="presParOf" srcId="{039FC2C1-2683-4BD6-A572-0F5FD822FF5C}" destId="{147A1856-622B-408B-BD2D-68744E0857CA}" srcOrd="0" destOrd="0" presId="urn:microsoft.com/office/officeart/2005/8/layout/architecture"/>
    <dgm:cxn modelId="{D3ACCED3-CFB5-4A31-9FB7-658DF8D064F6}" type="presParOf" srcId="{039FC2C1-2683-4BD6-A572-0F5FD822FF5C}" destId="{29D414BF-C28D-4003-821F-5A04509527F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15488-AEF9-4523-B0CE-CF76DCE76D13}" type="doc">
      <dgm:prSet loTypeId="urn:microsoft.com/office/officeart/2005/8/layout/rings+Icon" loCatId="relationship" qsTypeId="urn:microsoft.com/office/officeart/2005/8/quickstyle/3d2" qsCatId="3D" csTypeId="urn:microsoft.com/office/officeart/2005/8/colors/accent1_2" csCatId="accent1" phldr="1"/>
      <dgm:spPr/>
    </dgm:pt>
    <dgm:pt modelId="{4E6567BE-F013-4FB2-ACB2-9E43B6FCD567}">
      <dgm:prSet phldrT="[Text]"/>
      <dgm:spPr/>
      <dgm:t>
        <a:bodyPr/>
        <a:lstStyle/>
        <a:p>
          <a:r>
            <a:rPr lang="en-US" dirty="0" smtClean="0"/>
            <a:t>Title V of </a:t>
          </a:r>
          <a:r>
            <a:rPr lang="en-US" dirty="0" smtClean="0">
              <a:effectLst/>
            </a:rPr>
            <a:t>the</a:t>
          </a:r>
          <a:r>
            <a:rPr lang="en-US" dirty="0" smtClean="0"/>
            <a:t> Rehabilitation Act of 1973</a:t>
          </a:r>
          <a:endParaRPr lang="en-US" dirty="0"/>
        </a:p>
      </dgm:t>
    </dgm:pt>
    <dgm:pt modelId="{CCC4B2EA-D562-4E71-80D6-3AABFB4FDE16}" type="parTrans" cxnId="{025D14B6-08CC-4D85-AD80-927CE0907F6D}">
      <dgm:prSet/>
      <dgm:spPr/>
      <dgm:t>
        <a:bodyPr/>
        <a:lstStyle/>
        <a:p>
          <a:endParaRPr lang="en-US"/>
        </a:p>
      </dgm:t>
    </dgm:pt>
    <dgm:pt modelId="{787B359C-BB76-4152-A5DC-25CCC45B5EA0}" type="sibTrans" cxnId="{025D14B6-08CC-4D85-AD80-927CE0907F6D}">
      <dgm:prSet/>
      <dgm:spPr/>
      <dgm:t>
        <a:bodyPr/>
        <a:lstStyle/>
        <a:p>
          <a:endParaRPr lang="en-US"/>
        </a:p>
      </dgm:t>
    </dgm:pt>
    <dgm:pt modelId="{0E83F25B-DB0C-4BF1-98A9-189ADE04C1D4}">
      <dgm:prSet/>
      <dgm:spPr/>
      <dgm:t>
        <a:bodyPr/>
        <a:lstStyle/>
        <a:p>
          <a:r>
            <a:rPr lang="en-US" smtClean="0"/>
            <a:t>Individuals with Disabilities Education Act (IDEA)</a:t>
          </a:r>
          <a:endParaRPr lang="en-US" dirty="0"/>
        </a:p>
      </dgm:t>
    </dgm:pt>
    <dgm:pt modelId="{4ED0DC36-FE86-49D7-8628-3F7B4B217761}" type="parTrans" cxnId="{5A63CFDF-30A2-445E-A17E-4D8E9B6721B6}">
      <dgm:prSet/>
      <dgm:spPr/>
      <dgm:t>
        <a:bodyPr/>
        <a:lstStyle/>
        <a:p>
          <a:endParaRPr lang="en-US"/>
        </a:p>
      </dgm:t>
    </dgm:pt>
    <dgm:pt modelId="{0FE9F3A9-CBCA-4E81-8765-85CF8502F1BC}" type="sibTrans" cxnId="{5A63CFDF-30A2-445E-A17E-4D8E9B6721B6}">
      <dgm:prSet/>
      <dgm:spPr/>
      <dgm:t>
        <a:bodyPr/>
        <a:lstStyle/>
        <a:p>
          <a:endParaRPr lang="en-US"/>
        </a:p>
      </dgm:t>
    </dgm:pt>
    <dgm:pt modelId="{1ECDDEBA-17DA-4579-8853-5A590BD9EF3A}">
      <dgm:prSet/>
      <dgm:spPr/>
      <dgm:t>
        <a:bodyPr/>
        <a:lstStyle/>
        <a:p>
          <a:r>
            <a:rPr lang="en-US" smtClean="0"/>
            <a:t>Americans with Disabilities Act (ADA)</a:t>
          </a:r>
          <a:endParaRPr lang="en-US" dirty="0" smtClean="0"/>
        </a:p>
      </dgm:t>
    </dgm:pt>
    <dgm:pt modelId="{9B2958D6-3548-4CAF-A85B-145A128C83C3}" type="parTrans" cxnId="{4191D466-4039-4B4B-8F36-FBE87DF14E21}">
      <dgm:prSet/>
      <dgm:spPr/>
      <dgm:t>
        <a:bodyPr/>
        <a:lstStyle/>
        <a:p>
          <a:endParaRPr lang="en-US"/>
        </a:p>
      </dgm:t>
    </dgm:pt>
    <dgm:pt modelId="{4DD1DDE5-B151-41C6-BD1F-8887F14285A6}" type="sibTrans" cxnId="{4191D466-4039-4B4B-8F36-FBE87DF14E21}">
      <dgm:prSet/>
      <dgm:spPr/>
      <dgm:t>
        <a:bodyPr/>
        <a:lstStyle/>
        <a:p>
          <a:endParaRPr lang="en-US"/>
        </a:p>
      </dgm:t>
    </dgm:pt>
    <dgm:pt modelId="{E4B691D5-3195-4763-AD21-9B8E03E69069}" type="pres">
      <dgm:prSet presAssocID="{73115488-AEF9-4523-B0CE-CF76DCE76D13}" presName="Name0" presStyleCnt="0">
        <dgm:presLayoutVars>
          <dgm:chMax val="7"/>
          <dgm:dir/>
          <dgm:resizeHandles val="exact"/>
        </dgm:presLayoutVars>
      </dgm:prSet>
      <dgm:spPr/>
    </dgm:pt>
    <dgm:pt modelId="{3A89210E-B921-42BE-95CD-FB550DBDF436}" type="pres">
      <dgm:prSet presAssocID="{73115488-AEF9-4523-B0CE-CF76DCE76D13}" presName="ellipse1" presStyleLbl="vennNode1" presStyleIdx="0" presStyleCnt="3" custLinFactNeighborX="-29647" custLinFactNeighborY="-2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5DA17-EBCE-4B03-AEC3-1D0AB78D9AE4}" type="pres">
      <dgm:prSet presAssocID="{73115488-AEF9-4523-B0CE-CF76DCE76D13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EBABDD-3953-44D4-A747-382CF64CCDF9}" type="pres">
      <dgm:prSet presAssocID="{73115488-AEF9-4523-B0CE-CF76DCE76D13}" presName="ellipse3" presStyleLbl="vennNode1" presStyleIdx="2" presStyleCnt="3" custLinFactNeighborX="43578" custLinFactNeighborY="-25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5D14B6-08CC-4D85-AD80-927CE0907F6D}" srcId="{73115488-AEF9-4523-B0CE-CF76DCE76D13}" destId="{4E6567BE-F013-4FB2-ACB2-9E43B6FCD567}" srcOrd="0" destOrd="0" parTransId="{CCC4B2EA-D562-4E71-80D6-3AABFB4FDE16}" sibTransId="{787B359C-BB76-4152-A5DC-25CCC45B5EA0}"/>
    <dgm:cxn modelId="{83701933-7293-4983-A58E-0EF460F046A2}" type="presOf" srcId="{0E83F25B-DB0C-4BF1-98A9-189ADE04C1D4}" destId="{0665DA17-EBCE-4B03-AEC3-1D0AB78D9AE4}" srcOrd="0" destOrd="0" presId="urn:microsoft.com/office/officeart/2005/8/layout/rings+Icon"/>
    <dgm:cxn modelId="{5A63CFDF-30A2-445E-A17E-4D8E9B6721B6}" srcId="{73115488-AEF9-4523-B0CE-CF76DCE76D13}" destId="{0E83F25B-DB0C-4BF1-98A9-189ADE04C1D4}" srcOrd="1" destOrd="0" parTransId="{4ED0DC36-FE86-49D7-8628-3F7B4B217761}" sibTransId="{0FE9F3A9-CBCA-4E81-8765-85CF8502F1BC}"/>
    <dgm:cxn modelId="{C4FA2591-BA19-4EE5-A887-0ADB29E8244D}" type="presOf" srcId="{4E6567BE-F013-4FB2-ACB2-9E43B6FCD567}" destId="{3A89210E-B921-42BE-95CD-FB550DBDF436}" srcOrd="0" destOrd="0" presId="urn:microsoft.com/office/officeart/2005/8/layout/rings+Icon"/>
    <dgm:cxn modelId="{4191D466-4039-4B4B-8F36-FBE87DF14E21}" srcId="{73115488-AEF9-4523-B0CE-CF76DCE76D13}" destId="{1ECDDEBA-17DA-4579-8853-5A590BD9EF3A}" srcOrd="2" destOrd="0" parTransId="{9B2958D6-3548-4CAF-A85B-145A128C83C3}" sibTransId="{4DD1DDE5-B151-41C6-BD1F-8887F14285A6}"/>
    <dgm:cxn modelId="{A50796E8-29EA-4AB4-BBFB-D5AC00567AD8}" type="presOf" srcId="{1ECDDEBA-17DA-4579-8853-5A590BD9EF3A}" destId="{3AEBABDD-3953-44D4-A747-382CF64CCDF9}" srcOrd="0" destOrd="0" presId="urn:microsoft.com/office/officeart/2005/8/layout/rings+Icon"/>
    <dgm:cxn modelId="{B293DFB4-C35B-42EF-8CBD-D2A8F6F2858B}" type="presOf" srcId="{73115488-AEF9-4523-B0CE-CF76DCE76D13}" destId="{E4B691D5-3195-4763-AD21-9B8E03E69069}" srcOrd="0" destOrd="0" presId="urn:microsoft.com/office/officeart/2005/8/layout/rings+Icon"/>
    <dgm:cxn modelId="{975EC114-F08E-4ED9-B272-0C8A84D68124}" type="presParOf" srcId="{E4B691D5-3195-4763-AD21-9B8E03E69069}" destId="{3A89210E-B921-42BE-95CD-FB550DBDF436}" srcOrd="0" destOrd="0" presId="urn:microsoft.com/office/officeart/2005/8/layout/rings+Icon"/>
    <dgm:cxn modelId="{603F98EA-03DC-4BD1-9E56-E4FB88BD709E}" type="presParOf" srcId="{E4B691D5-3195-4763-AD21-9B8E03E69069}" destId="{0665DA17-EBCE-4B03-AEC3-1D0AB78D9AE4}" srcOrd="1" destOrd="0" presId="urn:microsoft.com/office/officeart/2005/8/layout/rings+Icon"/>
    <dgm:cxn modelId="{8DA1C8AB-2ECC-4D55-85AA-9F3019D1F470}" type="presParOf" srcId="{E4B691D5-3195-4763-AD21-9B8E03E69069}" destId="{3AEBABDD-3953-44D4-A747-382CF64CCDF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9CF64-FB6A-4866-99E8-4A0FEAE11F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B20091B-6CCC-4B97-AF0D-1571095EE232}">
      <dgm:prSet phldrT="[Text]"/>
      <dgm:spPr/>
      <dgm:t>
        <a:bodyPr/>
        <a:lstStyle/>
        <a:p>
          <a:r>
            <a:rPr lang="en-US" dirty="0" smtClean="0"/>
            <a:t>Knowing Your Rights</a:t>
          </a:r>
          <a:endParaRPr lang="en-US" dirty="0"/>
        </a:p>
      </dgm:t>
    </dgm:pt>
    <dgm:pt modelId="{3DD36B3C-7C75-45E9-BDB2-6A0DB2E9FBC7}" type="parTrans" cxnId="{49543F78-F2AB-40FE-BAFF-3FA38C301254}">
      <dgm:prSet/>
      <dgm:spPr/>
      <dgm:t>
        <a:bodyPr/>
        <a:lstStyle/>
        <a:p>
          <a:endParaRPr lang="en-US"/>
        </a:p>
      </dgm:t>
    </dgm:pt>
    <dgm:pt modelId="{1EC35376-367D-4594-9078-E5DB8C438206}" type="sibTrans" cxnId="{49543F78-F2AB-40FE-BAFF-3FA38C301254}">
      <dgm:prSet/>
      <dgm:spPr/>
      <dgm:t>
        <a:bodyPr/>
        <a:lstStyle/>
        <a:p>
          <a:endParaRPr lang="en-US"/>
        </a:p>
      </dgm:t>
    </dgm:pt>
    <dgm:pt modelId="{95A99D5B-F564-49F5-A900-989F66A5B678}">
      <dgm:prSet/>
      <dgm:spPr/>
      <dgm:t>
        <a:bodyPr/>
        <a:lstStyle/>
        <a:p>
          <a:r>
            <a:rPr lang="en-US" smtClean="0"/>
            <a:t>“healthy tension”</a:t>
          </a:r>
          <a:endParaRPr lang="en-US" dirty="0" smtClean="0"/>
        </a:p>
      </dgm:t>
    </dgm:pt>
    <dgm:pt modelId="{3EE4E07F-8B3B-4A35-AC63-0D99A3D316E6}" type="parTrans" cxnId="{A908D1E6-C598-40D0-8947-DFCFF9399F4F}">
      <dgm:prSet/>
      <dgm:spPr/>
      <dgm:t>
        <a:bodyPr/>
        <a:lstStyle/>
        <a:p>
          <a:endParaRPr lang="en-US"/>
        </a:p>
      </dgm:t>
    </dgm:pt>
    <dgm:pt modelId="{B02A62A8-DD1D-4001-B0EB-AD47F7AB045A}" type="sibTrans" cxnId="{A908D1E6-C598-40D0-8947-DFCFF9399F4F}">
      <dgm:prSet/>
      <dgm:spPr/>
      <dgm:t>
        <a:bodyPr/>
        <a:lstStyle/>
        <a:p>
          <a:endParaRPr lang="en-US"/>
        </a:p>
      </dgm:t>
    </dgm:pt>
    <dgm:pt modelId="{C73EEC49-EDA2-4A55-A4B0-F668DC5DB383}">
      <dgm:prSet/>
      <dgm:spPr/>
      <dgm:t>
        <a:bodyPr/>
        <a:lstStyle/>
        <a:p>
          <a:r>
            <a:rPr lang="en-US" dirty="0" smtClean="0"/>
            <a:t>Enforcement</a:t>
          </a:r>
        </a:p>
      </dgm:t>
    </dgm:pt>
    <dgm:pt modelId="{14864168-4442-48CD-99D0-482528066DB5}" type="parTrans" cxnId="{94DB237D-4F81-4771-876C-69AE3DFC8095}">
      <dgm:prSet/>
      <dgm:spPr/>
      <dgm:t>
        <a:bodyPr/>
        <a:lstStyle/>
        <a:p>
          <a:endParaRPr lang="en-US"/>
        </a:p>
      </dgm:t>
    </dgm:pt>
    <dgm:pt modelId="{5A5FA287-79D7-4686-B59F-8372343224A3}" type="sibTrans" cxnId="{94DB237D-4F81-4771-876C-69AE3DFC8095}">
      <dgm:prSet/>
      <dgm:spPr/>
      <dgm:t>
        <a:bodyPr/>
        <a:lstStyle/>
        <a:p>
          <a:endParaRPr lang="en-US"/>
        </a:p>
      </dgm:t>
    </dgm:pt>
    <dgm:pt modelId="{35AF03F1-0543-480D-BAB6-E19A8D0893C6}">
      <dgm:prSet/>
      <dgm:spPr/>
      <dgm:t>
        <a:bodyPr/>
        <a:lstStyle/>
        <a:p>
          <a:r>
            <a:rPr lang="en-US" smtClean="0"/>
            <a:t>Complaints, Mediation, and Lawsuits</a:t>
          </a:r>
          <a:endParaRPr lang="en-US" dirty="0" smtClean="0"/>
        </a:p>
      </dgm:t>
    </dgm:pt>
    <dgm:pt modelId="{AC0F98A8-B8F9-425A-9E3F-20131F6B010F}" type="parTrans" cxnId="{104BDF49-4E11-4A98-A982-E4737DF19D4A}">
      <dgm:prSet/>
      <dgm:spPr/>
      <dgm:t>
        <a:bodyPr/>
        <a:lstStyle/>
        <a:p>
          <a:endParaRPr lang="en-US"/>
        </a:p>
      </dgm:t>
    </dgm:pt>
    <dgm:pt modelId="{E71F1A5E-C7E5-42CD-890F-B5E70C4200AE}" type="sibTrans" cxnId="{104BDF49-4E11-4A98-A982-E4737DF19D4A}">
      <dgm:prSet/>
      <dgm:spPr/>
      <dgm:t>
        <a:bodyPr/>
        <a:lstStyle/>
        <a:p>
          <a:endParaRPr lang="en-US"/>
        </a:p>
      </dgm:t>
    </dgm:pt>
    <dgm:pt modelId="{1CA6F1EC-0007-4A8B-A145-37E5E58172DA}">
      <dgm:prSet/>
      <dgm:spPr/>
      <dgm:t>
        <a:bodyPr/>
        <a:lstStyle/>
        <a:p>
          <a:r>
            <a:rPr lang="en-US" dirty="0" smtClean="0"/>
            <a:t>Advocacy</a:t>
          </a:r>
        </a:p>
      </dgm:t>
    </dgm:pt>
    <dgm:pt modelId="{1C8447FB-FB7E-4D01-A3A5-FC9FF9B38659}" type="parTrans" cxnId="{4BA36982-A7E7-4B81-A31F-B51559DE5225}">
      <dgm:prSet/>
      <dgm:spPr/>
      <dgm:t>
        <a:bodyPr/>
        <a:lstStyle/>
        <a:p>
          <a:endParaRPr lang="en-US"/>
        </a:p>
      </dgm:t>
    </dgm:pt>
    <dgm:pt modelId="{05158313-B4F4-4C03-9D59-8FBEB8E458B4}" type="sibTrans" cxnId="{4BA36982-A7E7-4B81-A31F-B51559DE5225}">
      <dgm:prSet/>
      <dgm:spPr/>
      <dgm:t>
        <a:bodyPr/>
        <a:lstStyle/>
        <a:p>
          <a:endParaRPr lang="en-US"/>
        </a:p>
      </dgm:t>
    </dgm:pt>
    <dgm:pt modelId="{102922B8-B379-491C-A54D-7F37E57DE8CF}" type="pres">
      <dgm:prSet presAssocID="{8E99CF64-FB6A-4866-99E8-4A0FEAE11F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D3932E45-B849-47C0-BB1B-A8C076E818B9}" type="pres">
      <dgm:prSet presAssocID="{8E99CF64-FB6A-4866-99E8-4A0FEAE11F4B}" presName="Name1" presStyleCnt="0"/>
      <dgm:spPr/>
    </dgm:pt>
    <dgm:pt modelId="{B14BE92F-B80E-4F4B-83E3-643DB71BAE50}" type="pres">
      <dgm:prSet presAssocID="{8E99CF64-FB6A-4866-99E8-4A0FEAE11F4B}" presName="cycle" presStyleCnt="0"/>
      <dgm:spPr/>
    </dgm:pt>
    <dgm:pt modelId="{6B55DE0F-5F7F-4B4B-97E2-E0726A8FEB8A}" type="pres">
      <dgm:prSet presAssocID="{8E99CF64-FB6A-4866-99E8-4A0FEAE11F4B}" presName="srcNode" presStyleLbl="node1" presStyleIdx="0" presStyleCnt="3"/>
      <dgm:spPr/>
    </dgm:pt>
    <dgm:pt modelId="{DA13C2FC-0299-477F-B5FC-39058E82F76B}" type="pres">
      <dgm:prSet presAssocID="{8E99CF64-FB6A-4866-99E8-4A0FEAE11F4B}" presName="conn" presStyleLbl="parChTrans1D2" presStyleIdx="0" presStyleCnt="1"/>
      <dgm:spPr/>
      <dgm:t>
        <a:bodyPr/>
        <a:lstStyle/>
        <a:p>
          <a:endParaRPr lang="cs-CZ"/>
        </a:p>
      </dgm:t>
    </dgm:pt>
    <dgm:pt modelId="{286AABC8-67BF-455A-AB94-D1111BDDBED2}" type="pres">
      <dgm:prSet presAssocID="{8E99CF64-FB6A-4866-99E8-4A0FEAE11F4B}" presName="extraNode" presStyleLbl="node1" presStyleIdx="0" presStyleCnt="3"/>
      <dgm:spPr/>
    </dgm:pt>
    <dgm:pt modelId="{DFBA5C50-B314-4AD2-8B8C-1D97FAFAB527}" type="pres">
      <dgm:prSet presAssocID="{8E99CF64-FB6A-4866-99E8-4A0FEAE11F4B}" presName="dstNode" presStyleLbl="node1" presStyleIdx="0" presStyleCnt="3"/>
      <dgm:spPr/>
    </dgm:pt>
    <dgm:pt modelId="{2D4022A9-12A4-42A2-B6DF-7B7C33CD9FF9}" type="pres">
      <dgm:prSet presAssocID="{4B20091B-6CCC-4B97-AF0D-1571095EE23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742ED3-4DC8-4C8F-8A5F-3D4877C703C0}" type="pres">
      <dgm:prSet presAssocID="{4B20091B-6CCC-4B97-AF0D-1571095EE232}" presName="accent_1" presStyleCnt="0"/>
      <dgm:spPr/>
    </dgm:pt>
    <dgm:pt modelId="{05582B3B-1510-4098-9F2D-FBD982D09230}" type="pres">
      <dgm:prSet presAssocID="{4B20091B-6CCC-4B97-AF0D-1571095EE232}" presName="accentRepeatNode" presStyleLbl="solidFgAcc1" presStyleIdx="0" presStyleCnt="3"/>
      <dgm:spPr/>
    </dgm:pt>
    <dgm:pt modelId="{63605B34-9602-41F4-BCF0-EA046F7D4D3B}" type="pres">
      <dgm:prSet presAssocID="{1CA6F1EC-0007-4A8B-A145-37E5E58172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2BC401-E61A-439A-877E-A6EF677D0AD6}" type="pres">
      <dgm:prSet presAssocID="{1CA6F1EC-0007-4A8B-A145-37E5E58172DA}" presName="accent_2" presStyleCnt="0"/>
      <dgm:spPr/>
    </dgm:pt>
    <dgm:pt modelId="{B74547F0-6EDD-49F1-800C-D9E181FDDCA4}" type="pres">
      <dgm:prSet presAssocID="{1CA6F1EC-0007-4A8B-A145-37E5E58172DA}" presName="accentRepeatNode" presStyleLbl="solidFgAcc1" presStyleIdx="1" presStyleCnt="3"/>
      <dgm:spPr/>
    </dgm:pt>
    <dgm:pt modelId="{345661F5-44FC-42AB-B7CE-47B3D2C7D711}" type="pres">
      <dgm:prSet presAssocID="{C73EEC49-EDA2-4A55-A4B0-F668DC5DB38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EFB42-C7B4-4A21-A7CB-DCAA82D9AC85}" type="pres">
      <dgm:prSet presAssocID="{C73EEC49-EDA2-4A55-A4B0-F668DC5DB383}" presName="accent_3" presStyleCnt="0"/>
      <dgm:spPr/>
    </dgm:pt>
    <dgm:pt modelId="{9363787E-7C65-4CC7-BC29-DA6A13912914}" type="pres">
      <dgm:prSet presAssocID="{C73EEC49-EDA2-4A55-A4B0-F668DC5DB383}" presName="accentRepeatNode" presStyleLbl="solidFgAcc1" presStyleIdx="2" presStyleCnt="3"/>
      <dgm:spPr/>
    </dgm:pt>
  </dgm:ptLst>
  <dgm:cxnLst>
    <dgm:cxn modelId="{77EFC52E-1DDC-49E0-9153-22DB973EF3CB}" type="presOf" srcId="{1EC35376-367D-4594-9078-E5DB8C438206}" destId="{DA13C2FC-0299-477F-B5FC-39058E82F76B}" srcOrd="0" destOrd="0" presId="urn:microsoft.com/office/officeart/2008/layout/VerticalCurvedList"/>
    <dgm:cxn modelId="{49543F78-F2AB-40FE-BAFF-3FA38C301254}" srcId="{8E99CF64-FB6A-4866-99E8-4A0FEAE11F4B}" destId="{4B20091B-6CCC-4B97-AF0D-1571095EE232}" srcOrd="0" destOrd="0" parTransId="{3DD36B3C-7C75-45E9-BDB2-6A0DB2E9FBC7}" sibTransId="{1EC35376-367D-4594-9078-E5DB8C438206}"/>
    <dgm:cxn modelId="{94DB237D-4F81-4771-876C-69AE3DFC8095}" srcId="{8E99CF64-FB6A-4866-99E8-4A0FEAE11F4B}" destId="{C73EEC49-EDA2-4A55-A4B0-F668DC5DB383}" srcOrd="2" destOrd="0" parTransId="{14864168-4442-48CD-99D0-482528066DB5}" sibTransId="{5A5FA287-79D7-4686-B59F-8372343224A3}"/>
    <dgm:cxn modelId="{B0A32365-9AAD-4761-867D-5C5210F7450A}" type="presOf" srcId="{35AF03F1-0543-480D-BAB6-E19A8D0893C6}" destId="{345661F5-44FC-42AB-B7CE-47B3D2C7D711}" srcOrd="0" destOrd="1" presId="urn:microsoft.com/office/officeart/2008/layout/VerticalCurvedList"/>
    <dgm:cxn modelId="{104BDF49-4E11-4A98-A982-E4737DF19D4A}" srcId="{C73EEC49-EDA2-4A55-A4B0-F668DC5DB383}" destId="{35AF03F1-0543-480D-BAB6-E19A8D0893C6}" srcOrd="0" destOrd="0" parTransId="{AC0F98A8-B8F9-425A-9E3F-20131F6B010F}" sibTransId="{E71F1A5E-C7E5-42CD-890F-B5E70C4200AE}"/>
    <dgm:cxn modelId="{4BA36982-A7E7-4B81-A31F-B51559DE5225}" srcId="{8E99CF64-FB6A-4866-99E8-4A0FEAE11F4B}" destId="{1CA6F1EC-0007-4A8B-A145-37E5E58172DA}" srcOrd="1" destOrd="0" parTransId="{1C8447FB-FB7E-4D01-A3A5-FC9FF9B38659}" sibTransId="{05158313-B4F4-4C03-9D59-8FBEB8E458B4}"/>
    <dgm:cxn modelId="{CB69AB65-5D33-4CCD-BB4D-6053F586294E}" type="presOf" srcId="{95A99D5B-F564-49F5-A900-989F66A5B678}" destId="{63605B34-9602-41F4-BCF0-EA046F7D4D3B}" srcOrd="0" destOrd="1" presId="urn:microsoft.com/office/officeart/2008/layout/VerticalCurvedList"/>
    <dgm:cxn modelId="{7411054A-61F6-4C28-80FD-B5953B88AC18}" type="presOf" srcId="{4B20091B-6CCC-4B97-AF0D-1571095EE232}" destId="{2D4022A9-12A4-42A2-B6DF-7B7C33CD9FF9}" srcOrd="0" destOrd="0" presId="urn:microsoft.com/office/officeart/2008/layout/VerticalCurvedList"/>
    <dgm:cxn modelId="{F729AC4A-13F6-4E4F-A42C-FA2316915B8A}" type="presOf" srcId="{8E99CF64-FB6A-4866-99E8-4A0FEAE11F4B}" destId="{102922B8-B379-491C-A54D-7F37E57DE8CF}" srcOrd="0" destOrd="0" presId="urn:microsoft.com/office/officeart/2008/layout/VerticalCurvedList"/>
    <dgm:cxn modelId="{A93CB832-5CDB-4C9D-8536-49E6B5B932AE}" type="presOf" srcId="{C73EEC49-EDA2-4A55-A4B0-F668DC5DB383}" destId="{345661F5-44FC-42AB-B7CE-47B3D2C7D711}" srcOrd="0" destOrd="0" presId="urn:microsoft.com/office/officeart/2008/layout/VerticalCurvedList"/>
    <dgm:cxn modelId="{A908D1E6-C598-40D0-8947-DFCFF9399F4F}" srcId="{1CA6F1EC-0007-4A8B-A145-37E5E58172DA}" destId="{95A99D5B-F564-49F5-A900-989F66A5B678}" srcOrd="0" destOrd="0" parTransId="{3EE4E07F-8B3B-4A35-AC63-0D99A3D316E6}" sibTransId="{B02A62A8-DD1D-4001-B0EB-AD47F7AB045A}"/>
    <dgm:cxn modelId="{924C3ED3-2C0B-48FB-8738-B4C1BD068FA9}" type="presOf" srcId="{1CA6F1EC-0007-4A8B-A145-37E5E58172DA}" destId="{63605B34-9602-41F4-BCF0-EA046F7D4D3B}" srcOrd="0" destOrd="0" presId="urn:microsoft.com/office/officeart/2008/layout/VerticalCurvedList"/>
    <dgm:cxn modelId="{D4CBE4AB-6D5D-4246-98F6-66B0113F23B7}" type="presParOf" srcId="{102922B8-B379-491C-A54D-7F37E57DE8CF}" destId="{D3932E45-B849-47C0-BB1B-A8C076E818B9}" srcOrd="0" destOrd="0" presId="urn:microsoft.com/office/officeart/2008/layout/VerticalCurvedList"/>
    <dgm:cxn modelId="{F1127D06-7939-4DB5-BAEB-52F4E2B123F8}" type="presParOf" srcId="{D3932E45-B849-47C0-BB1B-A8C076E818B9}" destId="{B14BE92F-B80E-4F4B-83E3-643DB71BAE50}" srcOrd="0" destOrd="0" presId="urn:microsoft.com/office/officeart/2008/layout/VerticalCurvedList"/>
    <dgm:cxn modelId="{80F981A8-2451-41AD-AF19-9C2A13BF0CE4}" type="presParOf" srcId="{B14BE92F-B80E-4F4B-83E3-643DB71BAE50}" destId="{6B55DE0F-5F7F-4B4B-97E2-E0726A8FEB8A}" srcOrd="0" destOrd="0" presId="urn:microsoft.com/office/officeart/2008/layout/VerticalCurvedList"/>
    <dgm:cxn modelId="{0AF17A8D-69C7-4617-9AAA-0A92992CC245}" type="presParOf" srcId="{B14BE92F-B80E-4F4B-83E3-643DB71BAE50}" destId="{DA13C2FC-0299-477F-B5FC-39058E82F76B}" srcOrd="1" destOrd="0" presId="urn:microsoft.com/office/officeart/2008/layout/VerticalCurvedList"/>
    <dgm:cxn modelId="{B593361C-2476-48B9-8987-EBD959B5B1FC}" type="presParOf" srcId="{B14BE92F-B80E-4F4B-83E3-643DB71BAE50}" destId="{286AABC8-67BF-455A-AB94-D1111BDDBED2}" srcOrd="2" destOrd="0" presId="urn:microsoft.com/office/officeart/2008/layout/VerticalCurvedList"/>
    <dgm:cxn modelId="{501AF633-875D-484D-A281-5E133CB7970B}" type="presParOf" srcId="{B14BE92F-B80E-4F4B-83E3-643DB71BAE50}" destId="{DFBA5C50-B314-4AD2-8B8C-1D97FAFAB527}" srcOrd="3" destOrd="0" presId="urn:microsoft.com/office/officeart/2008/layout/VerticalCurvedList"/>
    <dgm:cxn modelId="{5B6BD729-B9F3-4291-B252-5E5AFDE54203}" type="presParOf" srcId="{D3932E45-B849-47C0-BB1B-A8C076E818B9}" destId="{2D4022A9-12A4-42A2-B6DF-7B7C33CD9FF9}" srcOrd="1" destOrd="0" presId="urn:microsoft.com/office/officeart/2008/layout/VerticalCurvedList"/>
    <dgm:cxn modelId="{D816F8F9-73BB-4654-A271-9F843B348134}" type="presParOf" srcId="{D3932E45-B849-47C0-BB1B-A8C076E818B9}" destId="{C2742ED3-4DC8-4C8F-8A5F-3D4877C703C0}" srcOrd="2" destOrd="0" presId="urn:microsoft.com/office/officeart/2008/layout/VerticalCurvedList"/>
    <dgm:cxn modelId="{8CFFA6F8-76C5-45B6-8A60-0A98855DF387}" type="presParOf" srcId="{C2742ED3-4DC8-4C8F-8A5F-3D4877C703C0}" destId="{05582B3B-1510-4098-9F2D-FBD982D09230}" srcOrd="0" destOrd="0" presId="urn:microsoft.com/office/officeart/2008/layout/VerticalCurvedList"/>
    <dgm:cxn modelId="{63BBCFAF-0A8A-409F-B73D-AECDA0577260}" type="presParOf" srcId="{D3932E45-B849-47C0-BB1B-A8C076E818B9}" destId="{63605B34-9602-41F4-BCF0-EA046F7D4D3B}" srcOrd="3" destOrd="0" presId="urn:microsoft.com/office/officeart/2008/layout/VerticalCurvedList"/>
    <dgm:cxn modelId="{049D86C5-D649-4371-B1F3-2694C3E275AD}" type="presParOf" srcId="{D3932E45-B849-47C0-BB1B-A8C076E818B9}" destId="{142BC401-E61A-439A-877E-A6EF677D0AD6}" srcOrd="4" destOrd="0" presId="urn:microsoft.com/office/officeart/2008/layout/VerticalCurvedList"/>
    <dgm:cxn modelId="{AB1EE4B6-FE8C-4E3A-AE1B-9611733E0CBF}" type="presParOf" srcId="{142BC401-E61A-439A-877E-A6EF677D0AD6}" destId="{B74547F0-6EDD-49F1-800C-D9E181FDDCA4}" srcOrd="0" destOrd="0" presId="urn:microsoft.com/office/officeart/2008/layout/VerticalCurvedList"/>
    <dgm:cxn modelId="{13FEB9CD-97A7-4636-B9F8-C4DBCBFDD8CE}" type="presParOf" srcId="{D3932E45-B849-47C0-BB1B-A8C076E818B9}" destId="{345661F5-44FC-42AB-B7CE-47B3D2C7D711}" srcOrd="5" destOrd="0" presId="urn:microsoft.com/office/officeart/2008/layout/VerticalCurvedList"/>
    <dgm:cxn modelId="{6EC1FF2E-A481-490D-AABC-0F1BE4806969}" type="presParOf" srcId="{D3932E45-B849-47C0-BB1B-A8C076E818B9}" destId="{092EFB42-C7B4-4A21-A7CB-DCAA82D9AC85}" srcOrd="6" destOrd="0" presId="urn:microsoft.com/office/officeart/2008/layout/VerticalCurvedList"/>
    <dgm:cxn modelId="{9D2534BB-1A0C-40EE-A90E-FBC33EB23710}" type="presParOf" srcId="{092EFB42-C7B4-4A21-A7CB-DCAA82D9AC85}" destId="{9363787E-7C65-4CC7-BC29-DA6A139129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73A33-E14E-47F2-905C-9CFB62D999C7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5F012BE-56E2-4F16-839F-F543E82DBA79}">
      <dgm:prSet phldrT="[Text]"/>
      <dgm:spPr/>
      <dgm:t>
        <a:bodyPr/>
        <a:lstStyle/>
        <a:p>
          <a:r>
            <a:rPr lang="en-US" dirty="0" smtClean="0"/>
            <a:t>Maintaining Coalitions</a:t>
          </a:r>
          <a:endParaRPr lang="en-US" dirty="0"/>
        </a:p>
      </dgm:t>
    </dgm:pt>
    <dgm:pt modelId="{1B9E32C0-B236-4AF9-B5D8-431CDDD3A185}" type="parTrans" cxnId="{F4B7F923-2BDA-42B3-93FD-D4BA0D7A259F}">
      <dgm:prSet/>
      <dgm:spPr/>
      <dgm:t>
        <a:bodyPr/>
        <a:lstStyle/>
        <a:p>
          <a:endParaRPr lang="en-US"/>
        </a:p>
      </dgm:t>
    </dgm:pt>
    <dgm:pt modelId="{01903D02-76E0-4088-B32B-0CF035205EF7}" type="sibTrans" cxnId="{F4B7F923-2BDA-42B3-93FD-D4BA0D7A259F}">
      <dgm:prSet/>
      <dgm:spPr/>
      <dgm:t>
        <a:bodyPr/>
        <a:lstStyle/>
        <a:p>
          <a:endParaRPr lang="en-US"/>
        </a:p>
      </dgm:t>
    </dgm:pt>
    <dgm:pt modelId="{2770756E-5BBA-42C9-BCA8-CE513594AB33}">
      <dgm:prSet/>
      <dgm:spPr/>
      <dgm:t>
        <a:bodyPr/>
        <a:lstStyle/>
        <a:p>
          <a:r>
            <a:rPr lang="en-US" smtClean="0"/>
            <a:t>Employment</a:t>
          </a:r>
          <a:endParaRPr lang="en-US" dirty="0" smtClean="0"/>
        </a:p>
      </dgm:t>
    </dgm:pt>
    <dgm:pt modelId="{8165FCC0-3C90-4C11-9646-D354B626FFB5}" type="parTrans" cxnId="{E86E866E-3C88-4602-BF79-308FCC78F726}">
      <dgm:prSet/>
      <dgm:spPr/>
      <dgm:t>
        <a:bodyPr/>
        <a:lstStyle/>
        <a:p>
          <a:endParaRPr lang="en-US"/>
        </a:p>
      </dgm:t>
    </dgm:pt>
    <dgm:pt modelId="{12DCBFEB-1A76-43FE-AF37-2998FAFF8711}" type="sibTrans" cxnId="{E86E866E-3C88-4602-BF79-308FCC78F726}">
      <dgm:prSet/>
      <dgm:spPr/>
      <dgm:t>
        <a:bodyPr/>
        <a:lstStyle/>
        <a:p>
          <a:endParaRPr lang="en-US"/>
        </a:p>
      </dgm:t>
    </dgm:pt>
    <dgm:pt modelId="{1E5DB11E-63AE-4237-8AF4-8451BF597D55}">
      <dgm:prSet/>
      <dgm:spPr/>
      <dgm:t>
        <a:bodyPr/>
        <a:lstStyle/>
        <a:p>
          <a:r>
            <a:rPr lang="en-US" smtClean="0"/>
            <a:t>Stigmatization </a:t>
          </a:r>
          <a:endParaRPr lang="en-US" dirty="0" smtClean="0"/>
        </a:p>
      </dgm:t>
    </dgm:pt>
    <dgm:pt modelId="{2BB1FB22-6A0C-4C3A-83AA-64BC90421FDC}" type="parTrans" cxnId="{CA19A4C8-2FED-4C47-A895-54CC0F8CD663}">
      <dgm:prSet/>
      <dgm:spPr/>
      <dgm:t>
        <a:bodyPr/>
        <a:lstStyle/>
        <a:p>
          <a:endParaRPr lang="en-US"/>
        </a:p>
      </dgm:t>
    </dgm:pt>
    <dgm:pt modelId="{101AFD61-4A94-47AC-B555-15DF922A96C9}" type="sibTrans" cxnId="{CA19A4C8-2FED-4C47-A895-54CC0F8CD663}">
      <dgm:prSet/>
      <dgm:spPr/>
      <dgm:t>
        <a:bodyPr/>
        <a:lstStyle/>
        <a:p>
          <a:endParaRPr lang="en-US"/>
        </a:p>
      </dgm:t>
    </dgm:pt>
    <dgm:pt modelId="{AA7C3527-F3DF-44F5-8912-5EC05708F19B}">
      <dgm:prSet/>
      <dgm:spPr/>
      <dgm:t>
        <a:bodyPr/>
        <a:lstStyle/>
        <a:p>
          <a:r>
            <a:rPr lang="en-US" smtClean="0"/>
            <a:t>Continued reform and implementation</a:t>
          </a:r>
          <a:endParaRPr lang="en-US" dirty="0"/>
        </a:p>
      </dgm:t>
    </dgm:pt>
    <dgm:pt modelId="{C8076216-8B79-426A-80C5-F14A136CA333}" type="parTrans" cxnId="{D83EA1E9-9632-4A8F-9632-A408C7A613B9}">
      <dgm:prSet/>
      <dgm:spPr/>
      <dgm:t>
        <a:bodyPr/>
        <a:lstStyle/>
        <a:p>
          <a:endParaRPr lang="en-US"/>
        </a:p>
      </dgm:t>
    </dgm:pt>
    <dgm:pt modelId="{7711F36D-5A85-4DA0-9B07-4584C3AE0629}" type="sibTrans" cxnId="{D83EA1E9-9632-4A8F-9632-A408C7A613B9}">
      <dgm:prSet/>
      <dgm:spPr/>
      <dgm:t>
        <a:bodyPr/>
        <a:lstStyle/>
        <a:p>
          <a:endParaRPr lang="en-US"/>
        </a:p>
      </dgm:t>
    </dgm:pt>
    <dgm:pt modelId="{D3442AD0-B941-4015-B807-0092393EA3B9}" type="pres">
      <dgm:prSet presAssocID="{75573A33-E14E-47F2-905C-9CFB62D999C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cs-CZ"/>
        </a:p>
      </dgm:t>
    </dgm:pt>
    <dgm:pt modelId="{A0870267-47E9-4B55-AD53-31C9C68199E2}" type="pres">
      <dgm:prSet presAssocID="{05F012BE-56E2-4F16-839F-F543E82DBA79}" presName="parenttextcomposite" presStyleCnt="0"/>
      <dgm:spPr/>
    </dgm:pt>
    <dgm:pt modelId="{D0780404-6D46-46C6-91DF-7F347262DFDE}" type="pres">
      <dgm:prSet presAssocID="{05F012BE-56E2-4F16-839F-F543E82DBA79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CA11E0-46D3-4122-AF8F-15AADA55858E}" type="pres">
      <dgm:prSet presAssocID="{05F012BE-56E2-4F16-839F-F543E82DBA79}" presName="parallelogramComposite" presStyleCnt="0"/>
      <dgm:spPr/>
    </dgm:pt>
    <dgm:pt modelId="{603621E0-F339-4C75-8CE6-B83BD62812D0}" type="pres">
      <dgm:prSet presAssocID="{05F012BE-56E2-4F16-839F-F543E82DBA79}" presName="parallelogram1" presStyleLbl="alignNode1" presStyleIdx="0" presStyleCnt="28"/>
      <dgm:spPr/>
    </dgm:pt>
    <dgm:pt modelId="{69F8C403-2E6A-4C02-869A-FCE2268D9FF4}" type="pres">
      <dgm:prSet presAssocID="{05F012BE-56E2-4F16-839F-F543E82DBA79}" presName="parallelogram2" presStyleLbl="alignNode1" presStyleIdx="1" presStyleCnt="28"/>
      <dgm:spPr/>
    </dgm:pt>
    <dgm:pt modelId="{CDAEA4DA-051A-4E2F-A8BA-8E758A2627D5}" type="pres">
      <dgm:prSet presAssocID="{05F012BE-56E2-4F16-839F-F543E82DBA79}" presName="parallelogram3" presStyleLbl="alignNode1" presStyleIdx="2" presStyleCnt="28"/>
      <dgm:spPr/>
    </dgm:pt>
    <dgm:pt modelId="{FC44A8BB-DE3D-4094-A464-A81BC559F41E}" type="pres">
      <dgm:prSet presAssocID="{05F012BE-56E2-4F16-839F-F543E82DBA79}" presName="parallelogram4" presStyleLbl="alignNode1" presStyleIdx="3" presStyleCnt="28"/>
      <dgm:spPr/>
    </dgm:pt>
    <dgm:pt modelId="{2471EA4B-919E-444A-8AAA-433E73766D75}" type="pres">
      <dgm:prSet presAssocID="{05F012BE-56E2-4F16-839F-F543E82DBA79}" presName="parallelogram5" presStyleLbl="alignNode1" presStyleIdx="4" presStyleCnt="28"/>
      <dgm:spPr/>
    </dgm:pt>
    <dgm:pt modelId="{61862EC9-3066-4171-A55E-ADF0781FA771}" type="pres">
      <dgm:prSet presAssocID="{05F012BE-56E2-4F16-839F-F543E82DBA79}" presName="parallelogram6" presStyleLbl="alignNode1" presStyleIdx="5" presStyleCnt="28"/>
      <dgm:spPr/>
    </dgm:pt>
    <dgm:pt modelId="{409795CB-7C2D-4CE7-ACFC-79EA2E94CC31}" type="pres">
      <dgm:prSet presAssocID="{05F012BE-56E2-4F16-839F-F543E82DBA79}" presName="parallelogram7" presStyleLbl="alignNode1" presStyleIdx="6" presStyleCnt="28"/>
      <dgm:spPr/>
    </dgm:pt>
    <dgm:pt modelId="{AE212F0C-390E-4650-A7DC-73F5EEAA10A9}" type="pres">
      <dgm:prSet presAssocID="{01903D02-76E0-4088-B32B-0CF035205EF7}" presName="sibTrans" presStyleCnt="0"/>
      <dgm:spPr/>
    </dgm:pt>
    <dgm:pt modelId="{63C86284-A10E-4D57-9236-258250A7033E}" type="pres">
      <dgm:prSet presAssocID="{2770756E-5BBA-42C9-BCA8-CE513594AB33}" presName="parenttextcomposite" presStyleCnt="0"/>
      <dgm:spPr/>
    </dgm:pt>
    <dgm:pt modelId="{0BF63935-E99D-4413-A6E1-11C497765407}" type="pres">
      <dgm:prSet presAssocID="{2770756E-5BBA-42C9-BCA8-CE513594AB33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E63EF2-CF97-434D-939A-9BB2658221E0}" type="pres">
      <dgm:prSet presAssocID="{2770756E-5BBA-42C9-BCA8-CE513594AB33}" presName="parallelogramComposite" presStyleCnt="0"/>
      <dgm:spPr/>
    </dgm:pt>
    <dgm:pt modelId="{24B25926-6176-4FDA-B217-000580506E35}" type="pres">
      <dgm:prSet presAssocID="{2770756E-5BBA-42C9-BCA8-CE513594AB33}" presName="parallelogram1" presStyleLbl="alignNode1" presStyleIdx="7" presStyleCnt="28"/>
      <dgm:spPr/>
    </dgm:pt>
    <dgm:pt modelId="{25069C3F-B465-4442-A829-A9F8214084BA}" type="pres">
      <dgm:prSet presAssocID="{2770756E-5BBA-42C9-BCA8-CE513594AB33}" presName="parallelogram2" presStyleLbl="alignNode1" presStyleIdx="8" presStyleCnt="28"/>
      <dgm:spPr/>
    </dgm:pt>
    <dgm:pt modelId="{9659E797-1D3F-4EC0-8F7F-CC7F689E7D98}" type="pres">
      <dgm:prSet presAssocID="{2770756E-5BBA-42C9-BCA8-CE513594AB33}" presName="parallelogram3" presStyleLbl="alignNode1" presStyleIdx="9" presStyleCnt="28"/>
      <dgm:spPr/>
    </dgm:pt>
    <dgm:pt modelId="{E18198AF-1727-4AF7-AFF6-928102DC9FDA}" type="pres">
      <dgm:prSet presAssocID="{2770756E-5BBA-42C9-BCA8-CE513594AB33}" presName="parallelogram4" presStyleLbl="alignNode1" presStyleIdx="10" presStyleCnt="28"/>
      <dgm:spPr/>
    </dgm:pt>
    <dgm:pt modelId="{79236FE7-50AD-4524-A66B-089B7191BBE2}" type="pres">
      <dgm:prSet presAssocID="{2770756E-5BBA-42C9-BCA8-CE513594AB33}" presName="parallelogram5" presStyleLbl="alignNode1" presStyleIdx="11" presStyleCnt="28"/>
      <dgm:spPr/>
    </dgm:pt>
    <dgm:pt modelId="{1E2FEFFC-79EE-4742-BBD3-6C5B93940B2E}" type="pres">
      <dgm:prSet presAssocID="{2770756E-5BBA-42C9-BCA8-CE513594AB33}" presName="parallelogram6" presStyleLbl="alignNode1" presStyleIdx="12" presStyleCnt="28"/>
      <dgm:spPr/>
    </dgm:pt>
    <dgm:pt modelId="{93A14698-D798-4BCD-A371-FFA4DCF1C908}" type="pres">
      <dgm:prSet presAssocID="{2770756E-5BBA-42C9-BCA8-CE513594AB33}" presName="parallelogram7" presStyleLbl="alignNode1" presStyleIdx="13" presStyleCnt="28"/>
      <dgm:spPr/>
    </dgm:pt>
    <dgm:pt modelId="{0ABF2718-F631-4667-AFA1-A9EA215F222E}" type="pres">
      <dgm:prSet presAssocID="{12DCBFEB-1A76-43FE-AF37-2998FAFF8711}" presName="sibTrans" presStyleCnt="0"/>
      <dgm:spPr/>
    </dgm:pt>
    <dgm:pt modelId="{D2E827B7-5573-4877-B534-1AAF51EB582F}" type="pres">
      <dgm:prSet presAssocID="{1E5DB11E-63AE-4237-8AF4-8451BF597D55}" presName="parenttextcomposite" presStyleCnt="0"/>
      <dgm:spPr/>
    </dgm:pt>
    <dgm:pt modelId="{A766EAD2-7EFF-45C5-BC9E-80F76B24D1D2}" type="pres">
      <dgm:prSet presAssocID="{1E5DB11E-63AE-4237-8AF4-8451BF597D55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124FD0-CD2A-4772-AB6C-B458E1E9FA4D}" type="pres">
      <dgm:prSet presAssocID="{1E5DB11E-63AE-4237-8AF4-8451BF597D55}" presName="parallelogramComposite" presStyleCnt="0"/>
      <dgm:spPr/>
    </dgm:pt>
    <dgm:pt modelId="{28B50B14-33A0-488C-BDEF-0A14F9576360}" type="pres">
      <dgm:prSet presAssocID="{1E5DB11E-63AE-4237-8AF4-8451BF597D55}" presName="parallelogram1" presStyleLbl="alignNode1" presStyleIdx="14" presStyleCnt="28"/>
      <dgm:spPr/>
    </dgm:pt>
    <dgm:pt modelId="{45A785E0-CDB5-4CC5-AB19-6F7E7F893B3A}" type="pres">
      <dgm:prSet presAssocID="{1E5DB11E-63AE-4237-8AF4-8451BF597D55}" presName="parallelogram2" presStyleLbl="alignNode1" presStyleIdx="15" presStyleCnt="28"/>
      <dgm:spPr/>
    </dgm:pt>
    <dgm:pt modelId="{3DA0F5DA-1798-4830-B7F6-662BEB0C3A89}" type="pres">
      <dgm:prSet presAssocID="{1E5DB11E-63AE-4237-8AF4-8451BF597D55}" presName="parallelogram3" presStyleLbl="alignNode1" presStyleIdx="16" presStyleCnt="28"/>
      <dgm:spPr/>
    </dgm:pt>
    <dgm:pt modelId="{6C948690-83AA-4E1F-B0AD-598D7A1A9F4A}" type="pres">
      <dgm:prSet presAssocID="{1E5DB11E-63AE-4237-8AF4-8451BF597D55}" presName="parallelogram4" presStyleLbl="alignNode1" presStyleIdx="17" presStyleCnt="28"/>
      <dgm:spPr/>
    </dgm:pt>
    <dgm:pt modelId="{50287A5E-6AA0-4421-B665-E7CFA74D47DD}" type="pres">
      <dgm:prSet presAssocID="{1E5DB11E-63AE-4237-8AF4-8451BF597D55}" presName="parallelogram5" presStyleLbl="alignNode1" presStyleIdx="18" presStyleCnt="28"/>
      <dgm:spPr/>
    </dgm:pt>
    <dgm:pt modelId="{7160D221-BD7C-4D13-B1CF-9CE841EDB255}" type="pres">
      <dgm:prSet presAssocID="{1E5DB11E-63AE-4237-8AF4-8451BF597D55}" presName="parallelogram6" presStyleLbl="alignNode1" presStyleIdx="19" presStyleCnt="28"/>
      <dgm:spPr/>
    </dgm:pt>
    <dgm:pt modelId="{0F1C397C-7372-447A-A662-E1F6FB157122}" type="pres">
      <dgm:prSet presAssocID="{1E5DB11E-63AE-4237-8AF4-8451BF597D55}" presName="parallelogram7" presStyleLbl="alignNode1" presStyleIdx="20" presStyleCnt="28"/>
      <dgm:spPr/>
    </dgm:pt>
    <dgm:pt modelId="{439EB85E-E517-49D3-B41D-BCBB9A1B5487}" type="pres">
      <dgm:prSet presAssocID="{101AFD61-4A94-47AC-B555-15DF922A96C9}" presName="sibTrans" presStyleCnt="0"/>
      <dgm:spPr/>
    </dgm:pt>
    <dgm:pt modelId="{C1402D8E-47F2-4CA6-9AC1-663C851632C9}" type="pres">
      <dgm:prSet presAssocID="{AA7C3527-F3DF-44F5-8912-5EC05708F19B}" presName="parenttextcomposite" presStyleCnt="0"/>
      <dgm:spPr/>
    </dgm:pt>
    <dgm:pt modelId="{4531F2E6-9E7A-4EBB-8BDE-411BB39F52ED}" type="pres">
      <dgm:prSet presAssocID="{AA7C3527-F3DF-44F5-8912-5EC05708F19B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FB347-1D1A-4C9E-BCDB-EDF5C573BD9E}" type="pres">
      <dgm:prSet presAssocID="{AA7C3527-F3DF-44F5-8912-5EC05708F19B}" presName="parallelogramComposite" presStyleCnt="0"/>
      <dgm:spPr/>
    </dgm:pt>
    <dgm:pt modelId="{0C792F14-42C0-4459-AAF4-17EBC30B17CA}" type="pres">
      <dgm:prSet presAssocID="{AA7C3527-F3DF-44F5-8912-5EC05708F19B}" presName="parallelogram1" presStyleLbl="alignNode1" presStyleIdx="21" presStyleCnt="28"/>
      <dgm:spPr/>
    </dgm:pt>
    <dgm:pt modelId="{1F8BEBAB-978F-49E9-8342-381BA10F379C}" type="pres">
      <dgm:prSet presAssocID="{AA7C3527-F3DF-44F5-8912-5EC05708F19B}" presName="parallelogram2" presStyleLbl="alignNode1" presStyleIdx="22" presStyleCnt="28"/>
      <dgm:spPr/>
    </dgm:pt>
    <dgm:pt modelId="{502C8B4B-69DB-4394-BF8E-2D5F0C95DE07}" type="pres">
      <dgm:prSet presAssocID="{AA7C3527-F3DF-44F5-8912-5EC05708F19B}" presName="parallelogram3" presStyleLbl="alignNode1" presStyleIdx="23" presStyleCnt="28"/>
      <dgm:spPr/>
    </dgm:pt>
    <dgm:pt modelId="{5EEA635E-387E-4AF7-B0C3-F26078167B68}" type="pres">
      <dgm:prSet presAssocID="{AA7C3527-F3DF-44F5-8912-5EC05708F19B}" presName="parallelogram4" presStyleLbl="alignNode1" presStyleIdx="24" presStyleCnt="28"/>
      <dgm:spPr/>
    </dgm:pt>
    <dgm:pt modelId="{7DC6606B-9AE3-4BC5-ADA5-B72301682D57}" type="pres">
      <dgm:prSet presAssocID="{AA7C3527-F3DF-44F5-8912-5EC05708F19B}" presName="parallelogram5" presStyleLbl="alignNode1" presStyleIdx="25" presStyleCnt="28"/>
      <dgm:spPr/>
    </dgm:pt>
    <dgm:pt modelId="{63C56317-41E9-4EE0-A4D7-5FCF6F91EE84}" type="pres">
      <dgm:prSet presAssocID="{AA7C3527-F3DF-44F5-8912-5EC05708F19B}" presName="parallelogram6" presStyleLbl="alignNode1" presStyleIdx="26" presStyleCnt="28"/>
      <dgm:spPr/>
    </dgm:pt>
    <dgm:pt modelId="{C399141F-ED32-48C3-B2A3-9856DC17B974}" type="pres">
      <dgm:prSet presAssocID="{AA7C3527-F3DF-44F5-8912-5EC05708F19B}" presName="parallelogram7" presStyleLbl="alignNode1" presStyleIdx="27" presStyleCnt="28"/>
      <dgm:spPr/>
    </dgm:pt>
  </dgm:ptLst>
  <dgm:cxnLst>
    <dgm:cxn modelId="{C4A31796-2420-401C-A96B-CD9D806CC63D}" type="presOf" srcId="{75573A33-E14E-47F2-905C-9CFB62D999C7}" destId="{D3442AD0-B941-4015-B807-0092393EA3B9}" srcOrd="0" destOrd="0" presId="urn:microsoft.com/office/officeart/2008/layout/VerticalAccentList"/>
    <dgm:cxn modelId="{50B3B268-8860-4F90-81A6-4F10DB38E42E}" type="presOf" srcId="{1E5DB11E-63AE-4237-8AF4-8451BF597D55}" destId="{A766EAD2-7EFF-45C5-BC9E-80F76B24D1D2}" srcOrd="0" destOrd="0" presId="urn:microsoft.com/office/officeart/2008/layout/VerticalAccentList"/>
    <dgm:cxn modelId="{CA19A4C8-2FED-4C47-A895-54CC0F8CD663}" srcId="{75573A33-E14E-47F2-905C-9CFB62D999C7}" destId="{1E5DB11E-63AE-4237-8AF4-8451BF597D55}" srcOrd="2" destOrd="0" parTransId="{2BB1FB22-6A0C-4C3A-83AA-64BC90421FDC}" sibTransId="{101AFD61-4A94-47AC-B555-15DF922A96C9}"/>
    <dgm:cxn modelId="{F4B7F923-2BDA-42B3-93FD-D4BA0D7A259F}" srcId="{75573A33-E14E-47F2-905C-9CFB62D999C7}" destId="{05F012BE-56E2-4F16-839F-F543E82DBA79}" srcOrd="0" destOrd="0" parTransId="{1B9E32C0-B236-4AF9-B5D8-431CDDD3A185}" sibTransId="{01903D02-76E0-4088-B32B-0CF035205EF7}"/>
    <dgm:cxn modelId="{B7FD616C-2DBF-492F-8A4E-14130540915E}" type="presOf" srcId="{2770756E-5BBA-42C9-BCA8-CE513594AB33}" destId="{0BF63935-E99D-4413-A6E1-11C497765407}" srcOrd="0" destOrd="0" presId="urn:microsoft.com/office/officeart/2008/layout/VerticalAccentList"/>
    <dgm:cxn modelId="{D1CCBB4B-E00E-49C4-9D98-EC0336DEB8DA}" type="presOf" srcId="{05F012BE-56E2-4F16-839F-F543E82DBA79}" destId="{D0780404-6D46-46C6-91DF-7F347262DFDE}" srcOrd="0" destOrd="0" presId="urn:microsoft.com/office/officeart/2008/layout/VerticalAccentList"/>
    <dgm:cxn modelId="{CC9F17B6-A9E7-4D2B-B45B-5023A84FC528}" type="presOf" srcId="{AA7C3527-F3DF-44F5-8912-5EC05708F19B}" destId="{4531F2E6-9E7A-4EBB-8BDE-411BB39F52ED}" srcOrd="0" destOrd="0" presId="urn:microsoft.com/office/officeart/2008/layout/VerticalAccentList"/>
    <dgm:cxn modelId="{D83EA1E9-9632-4A8F-9632-A408C7A613B9}" srcId="{75573A33-E14E-47F2-905C-9CFB62D999C7}" destId="{AA7C3527-F3DF-44F5-8912-5EC05708F19B}" srcOrd="3" destOrd="0" parTransId="{C8076216-8B79-426A-80C5-F14A136CA333}" sibTransId="{7711F36D-5A85-4DA0-9B07-4584C3AE0629}"/>
    <dgm:cxn modelId="{E86E866E-3C88-4602-BF79-308FCC78F726}" srcId="{75573A33-E14E-47F2-905C-9CFB62D999C7}" destId="{2770756E-5BBA-42C9-BCA8-CE513594AB33}" srcOrd="1" destOrd="0" parTransId="{8165FCC0-3C90-4C11-9646-D354B626FFB5}" sibTransId="{12DCBFEB-1A76-43FE-AF37-2998FAFF8711}"/>
    <dgm:cxn modelId="{F3EF49D3-3C8B-472A-AD23-37D9F48E9E85}" type="presParOf" srcId="{D3442AD0-B941-4015-B807-0092393EA3B9}" destId="{A0870267-47E9-4B55-AD53-31C9C68199E2}" srcOrd="0" destOrd="0" presId="urn:microsoft.com/office/officeart/2008/layout/VerticalAccentList"/>
    <dgm:cxn modelId="{26879D89-B8E7-4D16-A7A5-7E0B121662C3}" type="presParOf" srcId="{A0870267-47E9-4B55-AD53-31C9C68199E2}" destId="{D0780404-6D46-46C6-91DF-7F347262DFDE}" srcOrd="0" destOrd="0" presId="urn:microsoft.com/office/officeart/2008/layout/VerticalAccentList"/>
    <dgm:cxn modelId="{1D6EB158-25B5-4511-A4C6-7431ACD3F695}" type="presParOf" srcId="{D3442AD0-B941-4015-B807-0092393EA3B9}" destId="{21CA11E0-46D3-4122-AF8F-15AADA55858E}" srcOrd="1" destOrd="0" presId="urn:microsoft.com/office/officeart/2008/layout/VerticalAccentList"/>
    <dgm:cxn modelId="{C645E19C-1E80-4469-A777-6FE9CDFB3A63}" type="presParOf" srcId="{21CA11E0-46D3-4122-AF8F-15AADA55858E}" destId="{603621E0-F339-4C75-8CE6-B83BD62812D0}" srcOrd="0" destOrd="0" presId="urn:microsoft.com/office/officeart/2008/layout/VerticalAccentList"/>
    <dgm:cxn modelId="{8FC0A477-D0FD-4DEB-AF12-B7B49B9E12C6}" type="presParOf" srcId="{21CA11E0-46D3-4122-AF8F-15AADA55858E}" destId="{69F8C403-2E6A-4C02-869A-FCE2268D9FF4}" srcOrd="1" destOrd="0" presId="urn:microsoft.com/office/officeart/2008/layout/VerticalAccentList"/>
    <dgm:cxn modelId="{275C3E23-3043-44B1-A2E8-35B9AB6433CD}" type="presParOf" srcId="{21CA11E0-46D3-4122-AF8F-15AADA55858E}" destId="{CDAEA4DA-051A-4E2F-A8BA-8E758A2627D5}" srcOrd="2" destOrd="0" presId="urn:microsoft.com/office/officeart/2008/layout/VerticalAccentList"/>
    <dgm:cxn modelId="{7C83456C-7A35-4B9E-A854-A85002B68EDA}" type="presParOf" srcId="{21CA11E0-46D3-4122-AF8F-15AADA55858E}" destId="{FC44A8BB-DE3D-4094-A464-A81BC559F41E}" srcOrd="3" destOrd="0" presId="urn:microsoft.com/office/officeart/2008/layout/VerticalAccentList"/>
    <dgm:cxn modelId="{B5D5F874-33A9-4622-B3BE-053CC462D5BE}" type="presParOf" srcId="{21CA11E0-46D3-4122-AF8F-15AADA55858E}" destId="{2471EA4B-919E-444A-8AAA-433E73766D75}" srcOrd="4" destOrd="0" presId="urn:microsoft.com/office/officeart/2008/layout/VerticalAccentList"/>
    <dgm:cxn modelId="{ABD77C36-C0AD-42FD-B19E-8A3D0159807F}" type="presParOf" srcId="{21CA11E0-46D3-4122-AF8F-15AADA55858E}" destId="{61862EC9-3066-4171-A55E-ADF0781FA771}" srcOrd="5" destOrd="0" presId="urn:microsoft.com/office/officeart/2008/layout/VerticalAccentList"/>
    <dgm:cxn modelId="{397C516A-6398-4F69-8F57-E32CBB8EC28B}" type="presParOf" srcId="{21CA11E0-46D3-4122-AF8F-15AADA55858E}" destId="{409795CB-7C2D-4CE7-ACFC-79EA2E94CC31}" srcOrd="6" destOrd="0" presId="urn:microsoft.com/office/officeart/2008/layout/VerticalAccentList"/>
    <dgm:cxn modelId="{B0B9326B-7246-44D5-AD81-202489DE92F4}" type="presParOf" srcId="{D3442AD0-B941-4015-B807-0092393EA3B9}" destId="{AE212F0C-390E-4650-A7DC-73F5EEAA10A9}" srcOrd="2" destOrd="0" presId="urn:microsoft.com/office/officeart/2008/layout/VerticalAccentList"/>
    <dgm:cxn modelId="{AA2EB77E-B04D-4139-89C9-392B53EB3E23}" type="presParOf" srcId="{D3442AD0-B941-4015-B807-0092393EA3B9}" destId="{63C86284-A10E-4D57-9236-258250A7033E}" srcOrd="3" destOrd="0" presId="urn:microsoft.com/office/officeart/2008/layout/VerticalAccentList"/>
    <dgm:cxn modelId="{CA13CE56-8AF9-474E-BE90-EE284B081A82}" type="presParOf" srcId="{63C86284-A10E-4D57-9236-258250A7033E}" destId="{0BF63935-E99D-4413-A6E1-11C497765407}" srcOrd="0" destOrd="0" presId="urn:microsoft.com/office/officeart/2008/layout/VerticalAccentList"/>
    <dgm:cxn modelId="{B20C1918-C2FE-4F06-BC03-E21AEF069269}" type="presParOf" srcId="{D3442AD0-B941-4015-B807-0092393EA3B9}" destId="{27E63EF2-CF97-434D-939A-9BB2658221E0}" srcOrd="4" destOrd="0" presId="urn:microsoft.com/office/officeart/2008/layout/VerticalAccentList"/>
    <dgm:cxn modelId="{AD14ACE6-92DC-40C7-93EC-03BD344D8DBA}" type="presParOf" srcId="{27E63EF2-CF97-434D-939A-9BB2658221E0}" destId="{24B25926-6176-4FDA-B217-000580506E35}" srcOrd="0" destOrd="0" presId="urn:microsoft.com/office/officeart/2008/layout/VerticalAccentList"/>
    <dgm:cxn modelId="{3E1D9FEF-F344-45BD-A971-138E388EE7F1}" type="presParOf" srcId="{27E63EF2-CF97-434D-939A-9BB2658221E0}" destId="{25069C3F-B465-4442-A829-A9F8214084BA}" srcOrd="1" destOrd="0" presId="urn:microsoft.com/office/officeart/2008/layout/VerticalAccentList"/>
    <dgm:cxn modelId="{21714B2D-04EF-4019-9E00-423D18B28A1B}" type="presParOf" srcId="{27E63EF2-CF97-434D-939A-9BB2658221E0}" destId="{9659E797-1D3F-4EC0-8F7F-CC7F689E7D98}" srcOrd="2" destOrd="0" presId="urn:microsoft.com/office/officeart/2008/layout/VerticalAccentList"/>
    <dgm:cxn modelId="{7C744215-8C31-42E4-81F4-2948833D84A0}" type="presParOf" srcId="{27E63EF2-CF97-434D-939A-9BB2658221E0}" destId="{E18198AF-1727-4AF7-AFF6-928102DC9FDA}" srcOrd="3" destOrd="0" presId="urn:microsoft.com/office/officeart/2008/layout/VerticalAccentList"/>
    <dgm:cxn modelId="{08C831ED-14F0-466F-AB1D-7906014993AB}" type="presParOf" srcId="{27E63EF2-CF97-434D-939A-9BB2658221E0}" destId="{79236FE7-50AD-4524-A66B-089B7191BBE2}" srcOrd="4" destOrd="0" presId="urn:microsoft.com/office/officeart/2008/layout/VerticalAccentList"/>
    <dgm:cxn modelId="{4FE00D8A-E03E-4326-BB85-CE8A82A1279A}" type="presParOf" srcId="{27E63EF2-CF97-434D-939A-9BB2658221E0}" destId="{1E2FEFFC-79EE-4742-BBD3-6C5B93940B2E}" srcOrd="5" destOrd="0" presId="urn:microsoft.com/office/officeart/2008/layout/VerticalAccentList"/>
    <dgm:cxn modelId="{9B6B3B77-5382-4DC1-AA4C-C51A0A4D4917}" type="presParOf" srcId="{27E63EF2-CF97-434D-939A-9BB2658221E0}" destId="{93A14698-D798-4BCD-A371-FFA4DCF1C908}" srcOrd="6" destOrd="0" presId="urn:microsoft.com/office/officeart/2008/layout/VerticalAccentList"/>
    <dgm:cxn modelId="{D2D0B5DE-8C73-4CDD-9C01-B9676453E653}" type="presParOf" srcId="{D3442AD0-B941-4015-B807-0092393EA3B9}" destId="{0ABF2718-F631-4667-AFA1-A9EA215F222E}" srcOrd="5" destOrd="0" presId="urn:microsoft.com/office/officeart/2008/layout/VerticalAccentList"/>
    <dgm:cxn modelId="{74F21D1D-7CCA-42FD-A240-205F729A3D82}" type="presParOf" srcId="{D3442AD0-B941-4015-B807-0092393EA3B9}" destId="{D2E827B7-5573-4877-B534-1AAF51EB582F}" srcOrd="6" destOrd="0" presId="urn:microsoft.com/office/officeart/2008/layout/VerticalAccentList"/>
    <dgm:cxn modelId="{59910DA0-7CB6-4D31-8CBA-8C198B53A624}" type="presParOf" srcId="{D2E827B7-5573-4877-B534-1AAF51EB582F}" destId="{A766EAD2-7EFF-45C5-BC9E-80F76B24D1D2}" srcOrd="0" destOrd="0" presId="urn:microsoft.com/office/officeart/2008/layout/VerticalAccentList"/>
    <dgm:cxn modelId="{56BAD421-855D-4BFF-ABF2-397D2418EEE8}" type="presParOf" srcId="{D3442AD0-B941-4015-B807-0092393EA3B9}" destId="{E9124FD0-CD2A-4772-AB6C-B458E1E9FA4D}" srcOrd="7" destOrd="0" presId="urn:microsoft.com/office/officeart/2008/layout/VerticalAccentList"/>
    <dgm:cxn modelId="{ECE1BC30-1E9E-40FD-B1F5-BCFF6D3F6E5E}" type="presParOf" srcId="{E9124FD0-CD2A-4772-AB6C-B458E1E9FA4D}" destId="{28B50B14-33A0-488C-BDEF-0A14F9576360}" srcOrd="0" destOrd="0" presId="urn:microsoft.com/office/officeart/2008/layout/VerticalAccentList"/>
    <dgm:cxn modelId="{D69C9019-0DC0-46E5-B3FA-F81FEE331F16}" type="presParOf" srcId="{E9124FD0-CD2A-4772-AB6C-B458E1E9FA4D}" destId="{45A785E0-CDB5-4CC5-AB19-6F7E7F893B3A}" srcOrd="1" destOrd="0" presId="urn:microsoft.com/office/officeart/2008/layout/VerticalAccentList"/>
    <dgm:cxn modelId="{A4F52847-1568-4BCE-A403-539C08CCD859}" type="presParOf" srcId="{E9124FD0-CD2A-4772-AB6C-B458E1E9FA4D}" destId="{3DA0F5DA-1798-4830-B7F6-662BEB0C3A89}" srcOrd="2" destOrd="0" presId="urn:microsoft.com/office/officeart/2008/layout/VerticalAccentList"/>
    <dgm:cxn modelId="{44E4BDCA-6C12-4142-A8D3-A24C7FF64C09}" type="presParOf" srcId="{E9124FD0-CD2A-4772-AB6C-B458E1E9FA4D}" destId="{6C948690-83AA-4E1F-B0AD-598D7A1A9F4A}" srcOrd="3" destOrd="0" presId="urn:microsoft.com/office/officeart/2008/layout/VerticalAccentList"/>
    <dgm:cxn modelId="{DB536437-FCF0-4CFA-9A39-9007D8A2F88F}" type="presParOf" srcId="{E9124FD0-CD2A-4772-AB6C-B458E1E9FA4D}" destId="{50287A5E-6AA0-4421-B665-E7CFA74D47DD}" srcOrd="4" destOrd="0" presId="urn:microsoft.com/office/officeart/2008/layout/VerticalAccentList"/>
    <dgm:cxn modelId="{F5C3A46D-09A8-4A8A-9E10-0769D9F55814}" type="presParOf" srcId="{E9124FD0-CD2A-4772-AB6C-B458E1E9FA4D}" destId="{7160D221-BD7C-4D13-B1CF-9CE841EDB255}" srcOrd="5" destOrd="0" presId="urn:microsoft.com/office/officeart/2008/layout/VerticalAccentList"/>
    <dgm:cxn modelId="{0A6812E0-A17C-4E9E-A2BE-2B262A0E9CE0}" type="presParOf" srcId="{E9124FD0-CD2A-4772-AB6C-B458E1E9FA4D}" destId="{0F1C397C-7372-447A-A662-E1F6FB157122}" srcOrd="6" destOrd="0" presId="urn:microsoft.com/office/officeart/2008/layout/VerticalAccentList"/>
    <dgm:cxn modelId="{EADE3DD4-AF0E-4EB3-9DEE-C4D11BF73E9B}" type="presParOf" srcId="{D3442AD0-B941-4015-B807-0092393EA3B9}" destId="{439EB85E-E517-49D3-B41D-BCBB9A1B5487}" srcOrd="8" destOrd="0" presId="urn:microsoft.com/office/officeart/2008/layout/VerticalAccentList"/>
    <dgm:cxn modelId="{CA693FC3-D3B9-464B-916F-B3D627EC435F}" type="presParOf" srcId="{D3442AD0-B941-4015-B807-0092393EA3B9}" destId="{C1402D8E-47F2-4CA6-9AC1-663C851632C9}" srcOrd="9" destOrd="0" presId="urn:microsoft.com/office/officeart/2008/layout/VerticalAccentList"/>
    <dgm:cxn modelId="{93DE8CDF-7BC2-4642-9A0C-A428B1600BFD}" type="presParOf" srcId="{C1402D8E-47F2-4CA6-9AC1-663C851632C9}" destId="{4531F2E6-9E7A-4EBB-8BDE-411BB39F52ED}" srcOrd="0" destOrd="0" presId="urn:microsoft.com/office/officeart/2008/layout/VerticalAccentList"/>
    <dgm:cxn modelId="{DDBC21F8-5003-4F01-875B-E0359394253C}" type="presParOf" srcId="{D3442AD0-B941-4015-B807-0092393EA3B9}" destId="{554FB347-1D1A-4C9E-BCDB-EDF5C573BD9E}" srcOrd="10" destOrd="0" presId="urn:microsoft.com/office/officeart/2008/layout/VerticalAccentList"/>
    <dgm:cxn modelId="{85E76094-388E-461F-BC22-F6F40F2C88E2}" type="presParOf" srcId="{554FB347-1D1A-4C9E-BCDB-EDF5C573BD9E}" destId="{0C792F14-42C0-4459-AAF4-17EBC30B17CA}" srcOrd="0" destOrd="0" presId="urn:microsoft.com/office/officeart/2008/layout/VerticalAccentList"/>
    <dgm:cxn modelId="{B4978904-95EE-4296-B939-47F97EA16E04}" type="presParOf" srcId="{554FB347-1D1A-4C9E-BCDB-EDF5C573BD9E}" destId="{1F8BEBAB-978F-49E9-8342-381BA10F379C}" srcOrd="1" destOrd="0" presId="urn:microsoft.com/office/officeart/2008/layout/VerticalAccentList"/>
    <dgm:cxn modelId="{BC0E364F-BE69-406B-85D3-FBBD12AFA8DC}" type="presParOf" srcId="{554FB347-1D1A-4C9E-BCDB-EDF5C573BD9E}" destId="{502C8B4B-69DB-4394-BF8E-2D5F0C95DE07}" srcOrd="2" destOrd="0" presId="urn:microsoft.com/office/officeart/2008/layout/VerticalAccentList"/>
    <dgm:cxn modelId="{A3F3B827-A1EC-4933-8472-5E0E9B0DCB83}" type="presParOf" srcId="{554FB347-1D1A-4C9E-BCDB-EDF5C573BD9E}" destId="{5EEA635E-387E-4AF7-B0C3-F26078167B68}" srcOrd="3" destOrd="0" presId="urn:microsoft.com/office/officeart/2008/layout/VerticalAccentList"/>
    <dgm:cxn modelId="{9ED77F53-AC12-44E2-8E60-69D7B227C2DC}" type="presParOf" srcId="{554FB347-1D1A-4C9E-BCDB-EDF5C573BD9E}" destId="{7DC6606B-9AE3-4BC5-ADA5-B72301682D57}" srcOrd="4" destOrd="0" presId="urn:microsoft.com/office/officeart/2008/layout/VerticalAccentList"/>
    <dgm:cxn modelId="{B88C832A-8807-4F73-B397-CFEBF806283E}" type="presParOf" srcId="{554FB347-1D1A-4C9E-BCDB-EDF5C573BD9E}" destId="{63C56317-41E9-4EE0-A4D7-5FCF6F91EE84}" srcOrd="5" destOrd="0" presId="urn:microsoft.com/office/officeart/2008/layout/VerticalAccentList"/>
    <dgm:cxn modelId="{F99E872B-6273-456E-A63F-8BAC5DB673E4}" type="presParOf" srcId="{554FB347-1D1A-4C9E-BCDB-EDF5C573BD9E}" destId="{C399141F-ED32-48C3-B2A3-9856DC17B97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E688C-0B5D-4829-BA8B-999129F2EF3A}">
      <dsp:nvSpPr>
        <dsp:cNvPr id="0" name=""/>
        <dsp:cNvSpPr/>
      </dsp:nvSpPr>
      <dsp:spPr>
        <a:xfrm>
          <a:off x="5615" y="2"/>
          <a:ext cx="3068155" cy="16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Strong Parent Advocates</a:t>
          </a:r>
          <a:endParaRPr lang="en-US" sz="1500" b="1" kern="1200" dirty="0"/>
        </a:p>
      </dsp:txBody>
      <dsp:txXfrm>
        <a:off x="53410" y="47797"/>
        <a:ext cx="2972565" cy="1536247"/>
      </dsp:txXfrm>
    </dsp:sp>
    <dsp:sp modelId="{27A1C929-1E98-477F-B519-516A97842BC2}">
      <dsp:nvSpPr>
        <dsp:cNvPr id="0" name=""/>
        <dsp:cNvSpPr/>
      </dsp:nvSpPr>
      <dsp:spPr>
        <a:xfrm>
          <a:off x="5615" y="1848090"/>
          <a:ext cx="1472243" cy="16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Weak DPOs</a:t>
          </a:r>
        </a:p>
      </dsp:txBody>
      <dsp:txXfrm>
        <a:off x="48736" y="1891211"/>
        <a:ext cx="1386001" cy="1545595"/>
      </dsp:txXfrm>
    </dsp:sp>
    <dsp:sp modelId="{3F8DA3B6-3D43-44A6-95F0-B3104AD7F398}">
      <dsp:nvSpPr>
        <dsp:cNvPr id="0" name=""/>
        <dsp:cNvSpPr/>
      </dsp:nvSpPr>
      <dsp:spPr>
        <a:xfrm>
          <a:off x="1601527" y="1848090"/>
          <a:ext cx="1472243" cy="16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Segregated Education</a:t>
          </a:r>
        </a:p>
      </dsp:txBody>
      <dsp:txXfrm>
        <a:off x="1644648" y="1891211"/>
        <a:ext cx="1386001" cy="1545595"/>
      </dsp:txXfrm>
    </dsp:sp>
    <dsp:sp modelId="{F01871DC-4117-478A-BAB7-75CAE544CD12}">
      <dsp:nvSpPr>
        <dsp:cNvPr id="0" name=""/>
        <dsp:cNvSpPr/>
      </dsp:nvSpPr>
      <dsp:spPr>
        <a:xfrm>
          <a:off x="3321107" y="2"/>
          <a:ext cx="1472243" cy="16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Institutions</a:t>
          </a:r>
        </a:p>
      </dsp:txBody>
      <dsp:txXfrm>
        <a:off x="3364228" y="43123"/>
        <a:ext cx="1386001" cy="1545595"/>
      </dsp:txXfrm>
    </dsp:sp>
    <dsp:sp modelId="{4C18F31D-0B50-4B89-95A5-2C60BB4696AE}">
      <dsp:nvSpPr>
        <dsp:cNvPr id="0" name=""/>
        <dsp:cNvSpPr/>
      </dsp:nvSpPr>
      <dsp:spPr>
        <a:xfrm>
          <a:off x="5040687" y="2"/>
          <a:ext cx="1472243" cy="16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Discriminatory Laws</a:t>
          </a:r>
        </a:p>
      </dsp:txBody>
      <dsp:txXfrm>
        <a:off x="5083808" y="43123"/>
        <a:ext cx="1386001" cy="1545595"/>
      </dsp:txXfrm>
    </dsp:sp>
    <dsp:sp modelId="{CECB99C0-147E-4484-8A12-1FF199558BF8}">
      <dsp:nvSpPr>
        <dsp:cNvPr id="0" name=""/>
        <dsp:cNvSpPr/>
      </dsp:nvSpPr>
      <dsp:spPr>
        <a:xfrm>
          <a:off x="6760268" y="2"/>
          <a:ext cx="1472243" cy="3481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Low Expectations</a:t>
          </a:r>
          <a:endParaRPr lang="en-US" sz="1500" b="1" kern="1200" dirty="0"/>
        </a:p>
      </dsp:txBody>
      <dsp:txXfrm>
        <a:off x="6803389" y="43123"/>
        <a:ext cx="1386001" cy="339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8E64-3EFC-4673-A982-0F443D09607E}">
      <dsp:nvSpPr>
        <dsp:cNvPr id="0" name=""/>
        <dsp:cNvSpPr/>
      </dsp:nvSpPr>
      <dsp:spPr>
        <a:xfrm>
          <a:off x="1579" y="0"/>
          <a:ext cx="1540313" cy="171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Accessible Environment</a:t>
          </a:r>
          <a:endParaRPr lang="en-US" sz="1400" b="1" kern="1200" dirty="0"/>
        </a:p>
      </dsp:txBody>
      <dsp:txXfrm>
        <a:off x="46693" y="45114"/>
        <a:ext cx="1450085" cy="1629689"/>
      </dsp:txXfrm>
    </dsp:sp>
    <dsp:sp modelId="{88113106-728F-469E-9507-A8A9754B93D3}">
      <dsp:nvSpPr>
        <dsp:cNvPr id="0" name=""/>
        <dsp:cNvSpPr/>
      </dsp:nvSpPr>
      <dsp:spPr>
        <a:xfrm>
          <a:off x="1800665" y="0"/>
          <a:ext cx="1540313" cy="171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Education</a:t>
          </a:r>
        </a:p>
      </dsp:txBody>
      <dsp:txXfrm>
        <a:off x="1845779" y="45114"/>
        <a:ext cx="1450085" cy="1629689"/>
      </dsp:txXfrm>
    </dsp:sp>
    <dsp:sp modelId="{C0B9E688-2E76-414F-A96A-C5C6433E324B}">
      <dsp:nvSpPr>
        <dsp:cNvPr id="0" name=""/>
        <dsp:cNvSpPr/>
      </dsp:nvSpPr>
      <dsp:spPr>
        <a:xfrm>
          <a:off x="3599751" y="0"/>
          <a:ext cx="1540313" cy="171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Employment</a:t>
          </a:r>
          <a:endParaRPr lang="en-US" sz="1400" b="1" kern="1200" dirty="0" smtClean="0">
            <a:solidFill>
              <a:srgbClr val="FF0000"/>
            </a:solidFill>
          </a:endParaRPr>
        </a:p>
      </dsp:txBody>
      <dsp:txXfrm>
        <a:off x="3644865" y="45114"/>
        <a:ext cx="1450085" cy="1629689"/>
      </dsp:txXfrm>
    </dsp:sp>
    <dsp:sp modelId="{147A1856-622B-408B-BD2D-68744E0857CA}">
      <dsp:nvSpPr>
        <dsp:cNvPr id="0" name=""/>
        <dsp:cNvSpPr/>
      </dsp:nvSpPr>
      <dsp:spPr>
        <a:xfrm>
          <a:off x="5398838" y="0"/>
          <a:ext cx="1540313" cy="1719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Reasonable Modifications/ Accommodations</a:t>
          </a:r>
        </a:p>
      </dsp:txBody>
      <dsp:txXfrm>
        <a:off x="5443952" y="45114"/>
        <a:ext cx="1450085" cy="1629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210E-B921-42BE-95CD-FB550DBDF436}">
      <dsp:nvSpPr>
        <dsp:cNvPr id="0" name=""/>
        <dsp:cNvSpPr/>
      </dsp:nvSpPr>
      <dsp:spPr>
        <a:xfrm>
          <a:off x="52347" y="0"/>
          <a:ext cx="2438028" cy="24379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Title V of </a:t>
          </a:r>
          <a:r>
            <a:rPr lang="en-US" sz="2100" kern="1200" dirty="0" smtClean="0">
              <a:effectLst/>
            </a:rPr>
            <a:t>the</a:t>
          </a:r>
          <a:r>
            <a:rPr lang="en-US" sz="2100" kern="1200" dirty="0" smtClean="0"/>
            <a:t> Rehabilitation Act of 1973</a:t>
          </a:r>
          <a:endParaRPr lang="en-US" sz="2100" kern="1200" dirty="0"/>
        </a:p>
      </dsp:txBody>
      <dsp:txXfrm>
        <a:off x="409388" y="357036"/>
        <a:ext cx="1723946" cy="1723921"/>
      </dsp:txXfrm>
    </dsp:sp>
    <dsp:sp modelId="{0665DA17-EBCE-4B03-AEC3-1D0AB78D9AE4}">
      <dsp:nvSpPr>
        <dsp:cNvPr id="0" name=""/>
        <dsp:cNvSpPr/>
      </dsp:nvSpPr>
      <dsp:spPr>
        <a:xfrm>
          <a:off x="2030024" y="1626006"/>
          <a:ext cx="2438028" cy="24379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Individuals with Disabilities Education Act (IDEA)</a:t>
          </a:r>
          <a:endParaRPr lang="en-US" sz="2100" kern="1200" dirty="0"/>
        </a:p>
      </dsp:txBody>
      <dsp:txXfrm>
        <a:off x="2387065" y="1983042"/>
        <a:ext cx="1723946" cy="1723921"/>
      </dsp:txXfrm>
    </dsp:sp>
    <dsp:sp modelId="{3AEBABDD-3953-44D4-A747-382CF64CCDF9}">
      <dsp:nvSpPr>
        <dsp:cNvPr id="0" name=""/>
        <dsp:cNvSpPr/>
      </dsp:nvSpPr>
      <dsp:spPr>
        <a:xfrm>
          <a:off x="4058565" y="0"/>
          <a:ext cx="2438028" cy="24379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Americans with Disabilities Act (ADA)</a:t>
          </a:r>
          <a:endParaRPr lang="en-US" sz="2100" kern="1200" dirty="0" smtClean="0"/>
        </a:p>
      </dsp:txBody>
      <dsp:txXfrm>
        <a:off x="4415606" y="357036"/>
        <a:ext cx="1723946" cy="1723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C2FC-0299-477F-B5FC-39058E82F76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022A9-12A4-42A2-B6DF-7B7C33CD9FF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Knowing Your Rights</a:t>
          </a:r>
          <a:endParaRPr lang="en-US" sz="2400" kern="1200" dirty="0"/>
        </a:p>
      </dsp:txBody>
      <dsp:txXfrm>
        <a:off x="564979" y="406400"/>
        <a:ext cx="5475833" cy="812800"/>
      </dsp:txXfrm>
    </dsp:sp>
    <dsp:sp modelId="{05582B3B-1510-4098-9F2D-FBD982D0923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05B34-9602-41F4-BCF0-EA046F7D4D3B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Advocacy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“healthy tension”</a:t>
          </a:r>
          <a:endParaRPr lang="en-US" sz="1900" kern="1200" dirty="0" smtClean="0"/>
        </a:p>
      </dsp:txBody>
      <dsp:txXfrm>
        <a:off x="860432" y="1625599"/>
        <a:ext cx="5180380" cy="812800"/>
      </dsp:txXfrm>
    </dsp:sp>
    <dsp:sp modelId="{B74547F0-6EDD-49F1-800C-D9E181FDDCA4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661F5-44FC-42AB-B7CE-47B3D2C7D711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Enforcement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Complaints, Mediation, and Lawsuits</a:t>
          </a:r>
          <a:endParaRPr lang="en-US" sz="1900" kern="1200" dirty="0" smtClean="0"/>
        </a:p>
      </dsp:txBody>
      <dsp:txXfrm>
        <a:off x="564979" y="2844800"/>
        <a:ext cx="5475833" cy="812800"/>
      </dsp:txXfrm>
    </dsp:sp>
    <dsp:sp modelId="{9363787E-7C65-4CC7-BC29-DA6A13912914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5980-D029-41F2-A7C7-EAF41DC9A4B2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92458-4BD3-4706-BE68-A3BD9366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5FD0D-9D47-4BC8-93AC-238B6A0B27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3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6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80" y="6290196"/>
            <a:ext cx="9144000" cy="4061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331224"/>
            <a:ext cx="4876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Judith E. Heumann, Special Advisor for International Disability Rights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10/1/2015     </a:t>
            </a:r>
            <a:fld id="{410D85FB-A777-4D8E-8373-F8541EF4AB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blogs.state.gov/sites/all/themes/state/great_seal_of_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159624"/>
            <a:ext cx="667292" cy="6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90196"/>
            <a:ext cx="9144000" cy="4061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4" descr="http://blogs.state.gov/sites/all/themes/state/great_seal_of_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159624"/>
            <a:ext cx="667292" cy="6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025588" y="6310709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Judith E. Heumann, Special Advisor for International Disability Rights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73788" y="6335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10/1/2015     </a:t>
            </a:r>
            <a:fld id="{410D85FB-A777-4D8E-8373-F8541EF4A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3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4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9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9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58091" y="6315323"/>
            <a:ext cx="6858000" cy="4061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4" descr="http://blogs.state.gov/sites/all/themes/state/great_seal_of_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41" y="6184752"/>
            <a:ext cx="500469" cy="6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00991" y="299766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US" sz="4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400991" y="1625329"/>
            <a:ext cx="6172200" cy="4525963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77282" y="6335836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/>
              <a:t>Judith E. Heumann, Special Advisor for International Disability Rights</a:t>
            </a:r>
            <a:endParaRPr lang="en-US" sz="1200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63432" y="636096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10/1/2015     </a:t>
            </a:r>
            <a:fld id="{410D85FB-A777-4D8E-8373-F8541EF4ABB6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184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6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7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E60D-B69D-4030-BD7D-BB0068321B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D0BD-D217-4553-A1CF-7B32F9A19059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D248-6E21-4CC2-81EB-CBE78F54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10/1/2015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Department of State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85FB-A777-4D8E-8373-F8541EF4AB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eumannJE@state.go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vs.org/films/lives-worth-livin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577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Judith E. Heumann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096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Special Advisor for International Disability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880" y="800102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F497D"/>
                </a:solidFill>
                <a:latin typeface="Times New Roman"/>
              </a:rPr>
              <a:t>Disability Rights:</a:t>
            </a:r>
            <a:br>
              <a:rPr lang="en-US" sz="4000" dirty="0">
                <a:solidFill>
                  <a:srgbClr val="1F497D"/>
                </a:solidFill>
                <a:latin typeface="Times New Roman"/>
              </a:rPr>
            </a:br>
            <a:r>
              <a:rPr lang="en-US" sz="4000" dirty="0">
                <a:solidFill>
                  <a:srgbClr val="1F497D"/>
                </a:solidFill>
                <a:latin typeface="Times New Roman"/>
              </a:rPr>
              <a:t>The American Experience</a:t>
            </a:r>
          </a:p>
        </p:txBody>
      </p:sp>
    </p:spTree>
    <p:extLst>
      <p:ext uri="{BB962C8B-B14F-4D97-AF65-F5344CB8AC3E}">
        <p14:creationId xmlns:p14="http://schemas.microsoft.com/office/powerpoint/2010/main" val="91824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Opportunities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1710251"/>
              </p:ext>
            </p:extLst>
          </p:nvPr>
        </p:nvGraphicFramePr>
        <p:xfrm>
          <a:off x="1524000" y="1288869"/>
          <a:ext cx="6557554" cy="417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51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f/f6/Bush_signs_in_ADA_of_19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37300" cy="420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133600" y="541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</a:rPr>
              <a:t>Change is possible – you can make it happen. </a:t>
            </a:r>
          </a:p>
        </p:txBody>
      </p:sp>
    </p:spTree>
    <p:extLst>
      <p:ext uri="{BB962C8B-B14F-4D97-AF65-F5344CB8AC3E}">
        <p14:creationId xmlns:p14="http://schemas.microsoft.com/office/powerpoint/2010/main" val="38366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37160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F497D"/>
                </a:solidFill>
                <a:latin typeface="Times New Roman"/>
              </a:rPr>
              <a:t>Judith E. Heumann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308225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/>
              </a:rPr>
              <a:t>Special Advisor for International Disability Rights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pc="60" dirty="0">
                <a:solidFill>
                  <a:prstClr val="black"/>
                </a:solidFill>
                <a:latin typeface="Times New Roman"/>
                <a:hlinkClick r:id="rId2"/>
              </a:rPr>
              <a:t>HeumannJE@state.gov</a:t>
            </a:r>
            <a:endParaRPr lang="en-US" spc="60" dirty="0">
              <a:solidFill>
                <a:prstClr val="black"/>
              </a:solidFill>
              <a:latin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pc="60" dirty="0">
                <a:solidFill>
                  <a:prstClr val="black"/>
                </a:solidFill>
                <a:latin typeface="Times New Roman"/>
              </a:rPr>
              <a:t>Facebook/</a:t>
            </a:r>
            <a:r>
              <a:rPr lang="en-US" spc="60" dirty="0" err="1">
                <a:solidFill>
                  <a:prstClr val="black"/>
                </a:solidFill>
                <a:latin typeface="Times New Roman"/>
              </a:rPr>
              <a:t>SAHeumann</a:t>
            </a:r>
            <a:endParaRPr lang="en-US" spc="60" dirty="0">
              <a:solidFill>
                <a:prstClr val="black"/>
              </a:solidFill>
              <a:latin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spc="60" dirty="0">
                <a:solidFill>
                  <a:prstClr val="black"/>
                </a:solidFill>
                <a:latin typeface="Times New Roman"/>
              </a:rPr>
              <a:t>@</a:t>
            </a:r>
            <a:r>
              <a:rPr lang="en-US" spc="60" dirty="0" err="1">
                <a:solidFill>
                  <a:prstClr val="black"/>
                </a:solidFill>
                <a:latin typeface="Times New Roman"/>
              </a:rPr>
              <a:t>IntDisability</a:t>
            </a:r>
            <a:endParaRPr lang="en-US" spc="6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2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the ADA:</a:t>
            </a:r>
            <a:br>
              <a:rPr lang="en-US" dirty="0" smtClean="0"/>
            </a:br>
            <a:r>
              <a:rPr lang="en-US" sz="3600" dirty="0"/>
              <a:t>Segregation and Exclusion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8732"/>
              </p:ext>
            </p:extLst>
          </p:nvPr>
        </p:nvGraphicFramePr>
        <p:xfrm>
          <a:off x="515859" y="1811382"/>
          <a:ext cx="8238127" cy="348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62004" y="3660798"/>
            <a:ext cx="3261607" cy="1631837"/>
            <a:chOff x="4026503" y="1795839"/>
            <a:chExt cx="1472243" cy="1631837"/>
          </a:xfrm>
        </p:grpSpPr>
        <p:sp>
          <p:nvSpPr>
            <p:cNvPr id="8" name="Rounded Rectangle 7"/>
            <p:cNvSpPr/>
            <p:nvPr/>
          </p:nvSpPr>
          <p:spPr>
            <a:xfrm>
              <a:off x="4026503" y="1795839"/>
              <a:ext cx="1472243" cy="16318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4069624" y="1838960"/>
              <a:ext cx="1386001" cy="1545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Job Discrimination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6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98023"/>
            <a:ext cx="3657600" cy="2403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U.S. Today:</a:t>
            </a:r>
            <a:br>
              <a:rPr lang="en-US" dirty="0" smtClean="0"/>
            </a:br>
            <a:r>
              <a:rPr lang="en-US" sz="3600" dirty="0"/>
              <a:t>A Nation Transformed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799343"/>
            <a:ext cx="365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i="1" dirty="0">
                <a:latin typeface="Calibri Light" panose="020F0302020204030204" pitchFamily="34" charset="0"/>
              </a:rPr>
              <a:t>"Thanks to the ADA, the places that comprise our shared American life -- schools, workplaces, movie theaters, courthouses, buses, baseball stadiums, national parks -- they truly belong to everyone."</a:t>
            </a:r>
            <a:endParaRPr lang="en-US" b="1" dirty="0">
              <a:latin typeface="Calibri Light" panose="020F0302020204030204" pitchFamily="34" charset="0"/>
            </a:endParaRPr>
          </a:p>
          <a:p>
            <a:pPr algn="r" fontAlgn="base"/>
            <a:r>
              <a:rPr lang="en-US" sz="16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— President Obama</a:t>
            </a:r>
            <a:endParaRPr lang="en-US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utoShape 2" descr="data:image/jpeg;base64,/9j/4AAQSkZJRgABAQAAAQABAAD/2wCEAAkGBxQSEhUUEhQVFBUUFBQUFBQUFBQUFRQUFRQWFhUVFBQYHCggGBolHBQUITEhJSkrLi4uFx8zODMsNygtLisBCgoKDg0OGxAQGiwkHxwsLCwvLCwtLCwsLCwsLCwsLCwsLCwsLCwsLCwsLCwsLCwsLCwsLCwsLCwsLCwsLCwsLP/AABEIALYBFQMBIgACEQEDEQH/xAAcAAAABwEBAAAAAAAAAAAAAAAAAQIDBAUGBwj/xABGEAABAwEEBwQHBQUFCQAAAAABAAIRAwQSITEFBiJBUXGBBxMyYSNCcpGhscEUJILR8DM0YpLhQ1Jjw/EVc3SDhKKys8L/xAAZAQADAQEBAAAAAAAAAAAAAAAAAQMCBAX/xAAoEQACAgIBAwMDBQAAAAAAAAAAAQIRAzEhBBJBMjNREyJCI2GhwfH/2gAMAwEAAhEDEQA/ANYlBN0zITgWEaAgEaJMAnBN1/CnXJut4SkBzjSX711XSLIPQj2foucaTH3rqukWX9iPZ+i4M/uMtDRH0FZ7znLGdqVCHs4T9Ctzqx63NY7tY8TPaHyKli0alsxFmsQcprtHw1MWOoMMVdAy1dCRtJUY+2i4VWWitKs9PN2lWWWymoQBgD6xyVoRWyEtkYo2tV4NH0mAggvcN/q7pGHMKRQsIdjDRAx2WgXSb0jDEwIVLFTM45qXQzVpaLDjg2W4YjAjGJlojjmOPVi16ONPaabzJiQMRvF7yIxB+SdcAMWp2Cip6o5NQsx0AQU6xhQgFMsZWcmhrZMuoAIEp2iyVzMqajVKns9StnYG49QsfqodmPNbSwDHqFxz5kbRsbONgckzbfAeSk2YbATFv8BXQtkjEDNS2KNG11Uti74kwFOUwklLprSELcE1VGCecE3VyQBXuGKCURigs0MvGJ0JtqWFsyGiSoRJiCKRWGyU4Uit4UAc60iybV1XSKDfQ/h+i5xpE/euq6NRPofw/Refn9xloaD1XZN7msV2uiC32h/4uW31WfAdzWH7XXS5vtD5FSxaRuS5OeUqkKzpaRwhVbG4ImFdFGFJoVpCHGTkMT545KZYdGm7JGMTEZQMABuwA9yRQY04u3RhxM4Rhngc1pdHtvMwEA485AOPFbcqVGoQ7nY1ouwjMgEneccVeN0dI8IjkmrFTAdgrygCFBK2dy4VFG7QFMnw3TnI/JN2zQZ9W65pEOZ4S5sGWg7pw5RgtM0A7sVKsdna54Bw+USrw7k+GTnGDXKODac0d3FUsxgiW3vEBJEO8wQQq9dN7WtFNbD2gbMY78SWkeeTP5ea5muhnAwlIsxTCdolYloFsngqZQKr2lSqT1yyRdGs1XGB5rb6Ob81itUHS0+0txo/6hcj9Ro2FEbHRVFvrkNKuKTtjoqbSQljl0eSXgzLc1MYojBipjF3RJhlOU0gpdNbQhT0ipknHpFQYJAQnDFBKOaNAy2CcamwnWJmBaSUcoiUxIJIreEpaTW8JQM5vpQ/euq6TZx6H8P0XONJNm1Lo1nPofw/Refn9xloaGNAuIvc1hu1GrL2+1HwK3Og6gAdzXP+0UzXHNTxrhG3syN2Apeh9FOtBdGTbonzdkJ/W5Rrc66Fpuz2uHAtPqVH1D57DGt+Lj7l0U6DHFOdMra+jXUhtYtJ2H7pBILXDc4SVe0sGgN4QOAACGnC4ucCW3e8DgGg4EjGSTny4pVkF4AR5FRm/uo7IQUdFFa65vXXWg04Iju5ABMxeOZOfkpmiLXa2vH3gVWYYPaA4ggEQeUHHjKv6ui6b2lr2sc0wSCAceW9FabJJBc4kiBjiYGTZ3DyV1Ko8GPp3KywtGkm02tdUwkfFDVzXGyVqlzvAx8w1r9m86cACcDyTOkbC6rQa9o/ZvN4jMMLQDA3wSPfO5ZR2iqj2l1ekyo1jhefTaRUFPGal8BstGGziczK3j+WYy3pF/2qCLI6fF3tMfF2HLPp8eRQt/2j2xwo2ai9155a2o905ljS2SJ3l2fksCqs5HsIJdNJRsWWImNT9FR2KRSK55F0zaamt2PxFbewDHqFi9TTsfiK2ujzieYXG/UabNZSGx0RWqzi4eSVTdsIrW/0buRV/JIw0bR5qWxRfWPNS2LuiTDKWxJIS2LYmG5JqZJb0ipkgREOaCM5okDLcJbElqVCZkUklBBIAAoq3hKAQq+EoA55bzFq6rolI+h/D9FzXS4+89V0Km/0P4VwZ/cZeGgau0wbx81gu0wgWhscfoV0XVilIdzXO+1mndrNPn9CsYtIb2YXSdWYUjVbSXc1SCbragDS7+6RMHliR1HBVdoJKf0Jo99or06VNt5znYCYwG06TuwBXbVqjEZdsrRvdIVmOcGMdeIN58G8AXZCeOExukcU7ZXXR1VRZhGBEG8QQcCHAwQRxlWpEgxx+i4Vy7PSLazHKceA8+J8lAq24tIdUpvgHadeYGU+bZmP4gCFDt+lRQznhstLssNwgccU5ZrW66HmlUc0ziBeIMTiwYjquiMW1ozKa1ZodD6wUTLWOi82+CfC5om81roguwnpjnKu7LRp0nOPqube8j5Ae7BZ3RFtoV6b2w0VA0hwcwNqA+qTviY/RVhZrWXsA3AZeXVWXBFrusxXahTbDXFjQ9zmNDo2g2HuDQZwbd3RvBXPFotdtL/aLQWsPo6Ww2MnOADXu5S2B5Cd6zyaObI05cBJTUSNqGYJLE8wploTjSoMsjd6kfsz7RW2sAxPMLCajnYPtFbvR5xPMLkl6hmqpjYUi0UwaZ5KO07HRRKmkdgjyhVWzBliNo81KYovrHmpbF3xJhlLYklLYtGQPSKicekVEARCgjKCBlw0YJQSGFLCZkEIXUpqUgBu4iqjZTwTdpyQBzfSQ+89Vu2N9F+FYPSf711XRGU/Q/hXnZ1+oy8ND2qzoDua552vGazAOP0K2mj9JUrOxz69RtNs+J5joBmT5DFcp171oZa600Q643J7hBd53dw548k+ng5JUE2kUVps10SVI1R0uLLbaFY+Br7tT/dvFx7ugM/hVHVqmcTJRNMr0YQo527O9doGreybVRGOBrAb4/tR8J5A8VibPaJ5iOsH8oXS+y7TH2rR1IuN59IGz1Jxk0wA0nmwsPUrE6+6v/Y6pq0h6FxmB/Zzw8t3w3BRz4L+5HV0+evtYi4HAhwwOOU54pFK0GnsXS5pwwIII4Q7JRrFphsCTwxGR5FWFjtVBzxegg74j5KMLX7HW2mh6loKkyqbQwva5+DmufeEEeZ5f0Wd101lcxxs9AgSwtquGYvRsNIyMZ+0pmuesrKM0bNBqRtPzFPDDm+N26ei5y4kkkmSSSScSScyTvKq1zbOSU6XagkSNEmRCSqeaOmyckt1AhJsCRuRAomjBAKRY2+o3gPtH6Lc2A49QsPqIdg+0fotxYhiea5J+oZqQ/Y6KktLtkq6A9H0VTWpi65US5MFOzNTGKI3NS2L0IkgylsSSlMWhAek1Et6RUSAjFEjKCYFuGpTUZRhAgBKBQAQhABhItPhKWFE0xbqdCi+rVcGMYJc4/AAbycgN6AOf6QP3rHCDJJwAHEpOsvaYGt7ixAYCHWhwBGUHuWHP2ndBkVg9YtOutVVzhLKZOyycY4vIzPwVSCFP6CcnJj73VInWy2vquv1XOe7+84knpwHkFGLkdMjoptOyNOMLoUfgw2VlRCm6FcvsQc0gAAkYHgdyNtjpVGy1t1wwc2YhwzBCfaxWbfsO033dqqWZxwtDLzB/i0gSR1YXfyBdi0xoxlopljxMgjody83aMabLaKVZkzSqNqATndMls8CJHIr01ZLQ2qxlRhltRrXtPFrhI+BWqFZwTTeq9Sx1nU3Amm4yxwjFhOGPGYB55IaxaL+yUGuaCe9qPFOqTiG0w0ugDCZc0THFdm1xslndQisDN5pp3TDrwIJIkHCM8OG+Fie1+ix9GxNo4Bra8N34dzI54g9VCWGSTa0dKyp1ezjD8yiSqggkHAjMFIUTIZSSjQTAtNB0Q52KsNLWcNhRtXPEp2nzgFCT5KRXBT1IhMhCUpoQlRs2GpTtk+0t7o3Pquf6nDA810LRY+YXLL1B4NN6nRV9ajsFWQ8CbtQ9GeSqtmPBlRmpbFEbmpbF3xJCilMSSlMTEG9N1E49IqIAjHNBGUEwLaUsJBZCMIEOhGkNKNAClxPtV1jNotJoMPobOS3A4PrZPceMYtHI8V1/TVt7iz1qozpUqj2+01hLfjC80Fx34/mmhMMOSgkgpTWrSEPMCs9FOxgqtapFlqw4cwR0xW0Jl1ZmYkJivSJrA0zDgPSHMXdwcN5P0Uizu9JH6iMEKre7rNfk1+w72s2H4R7ltmRys3DHMYFdW7JdN37IaLjL7O4hgJzpvlzOgN8cgFy2oJ+St+zzSHcW5rSYbVBpnmcWfEAdSmwNVrM2p/tAvc9zg+iA1pyY2fC0DIXp/qZVRr7WvusjQYd3VZ49pppMPvDD7lodbnzamgCTdY0YkeMOccvMR7lnbZZWVa7akE9zTFJskkSHONQtniXRJ/uzvVOoyqGGLZvFic5UiiqaBbXc1z7zeJGBI4GQVo/9h2CzNDKvdim6C41LjnYYzeO1GeRGaQGGpIBLGDMiJdGd0nIefu4prWTRdOrZ3sbTv1oa6kWx3l680Yk+qReBk/EBeT3uUrZ6DxqEeEc/wBPuoG0VfsgcKF70QdMxdE+LGL16JxiJVcUp7SCQQQQSCCIIIwIIORSFs5C10LVulS7faRUGyQeRlZ6tVht3jny4JplQjJJYe7mx/UrgtIS6YxVa+vezJB4iY6hLZbHMi8JBEg5SJIkHfiCiWF0NZUb7VJuB5roGix8wucajW5j7zQdobV05xhiOK6To0/MLz5xcZUytprg0wbsdFBtNfYKs6fg6Ko0hF1yotmCiGalsUNmamMXoRJCilMSSlMTEG9N1E45IqIAjlBAoJgXL0QQegEGRQRIwjQMw/a9pA07CKYzr1GtPsM23fEUx1XEpXVO244WT/n/AOSuVpoTFtASmhNwnGLSESAnaLZKYB45J6tQLIe3Fp+B4FbQixZXiq0fwtn5fRW1soh7HN4jPgRkfeJWZqV5e138LfmVpWVJbPktrkQ3Y619knBwJa4cHDApqpULHte3xNIcDwIMhRXVu7tBB8NUNP4oj4kH3hS7WycEIR0bXHSANOz2hnrNs1UfgtFN5HuMLL6D0hdhjnZ7z54lRqukTUsdnpGZpuqtJ4scWOaOhve4KufmHZXTPPyXF1mbulGK/FfzZ6PSQ7YuT8m6Y++JBw3fxeZ4oMrYw0SXHEjEk8Sf0AqjQ+lO9lroBbmYdBHkpFr0gygwuJuidp2bnGMABxgQAudcnQ62YfXChUba6jqoaDUPeNumQWGWtM7zsEH+IFUqm6X0k60VO8cAMA1rR6rQSQJ3mSST5qEug891fAbqQcPPcVGewtz96lNKWxCm0ZashUnCRORwJ4DeR5qbbKQujavNaIaQct8QnRZmYbIw5ieaiW6gGQWzB3TkfJaWRSdCcGhWi7QaVVrhAcCIc4kBpvA3jHJdSsnaDZmUy+o2o18iKQbJcCTtMeYaW4HGfeuUWa0AAgtBnBpMwwmAXwMzGX9FOtFCtXugvdVIF1kukBvAE4MaAOQ8kZMUZ1fgUZtaO3apdpNmth7p7XWd5cG075vMeSYa3vAAGvOGycMcCVqrXYtgleZNH2k0Xh9NodUbekPhzGuBhpaAdqM5OExwx9GaE1noW+zl9F95waO9YRdexxGN5p3TOIkbpwK582JRaaNwlfDKaMVJYo7vEeakMV4iFlKYklGxaEKekVEt6RUQBHKCBQTAuHogg/NAIMigjSQjCBnL+28/un/Uf5K5YuodtzsbKOAru95pD6Ll6YmGEoH9BICWwxitIQ815GfxVxZXA0qjcxdJHkQM1TUwSc4V7oukGjEg3sMfy963ETM/Td+Sv6Vp2I8lRVKd1zm8HFvuMJ01EJ0BN0mDUEj1Rh0Wt1Y0SbRYa1rcf2RFMN4uBp33uPC7Uy4zwxwbqpOG7h+a6v2I2hlSja7JUyJFSOLKrO7qe66z3pPm68jjSabKh9mDmtAw4eSrLRRLZDs9wE5cQYj/AFV+aRoPc2rmxzmHzLSQSBwMT1CqtZLcwMBAO24sZIiSIvHkLw88Rlu86ONt0erkmoqymdUdeAY8tO66MepTWmnuFNjJloe8k731CALzugIHM8VaGg1oaGgCTjvJgHM5lVOmXgsw9WpjzLV2LAoRvycE87m6WipRpKCmIVKUwpCUwpMESmlO0TjHHAjOR5hNsTndEg3c4wlRK0VVVwbUcWAESQARIxwyPwWu0LqFaqrXy5tnJi4xxJLj4gDdJuYhueM7sFmLGXUarX3A40zfAfN2WYgmCJExvXUdQ9Zalqe6nUpgFrb/AHlMm5E3brgSSHdd2QVs0pxjcNfJCCTfJzjRNkqVrTTokO72tVbTl94jFxY5zsZJaZOfqHNTdLaFr2K1upGuL7KYfUqWd7hcpkTD5uwYubO+83eVb6PtP2fSNvtjhe+y1bQ2kD4e/r1alOle4NE1Hn2OJCv9VNR3Vg6029z3Co7vRRcSDWeZ9LaBmBtGGYHHGMjtzrl6/sSVknUa21q1nv1yXbbhTe6Lz2D1jGeMifIrVsUWADAAAGAAgAAZAAZBSmITs0LKNiJGxMQp6RUS3JFRADBQQKCYFs9EEHlAIMiggiCNAzknbVU+8WdvCi4/zVCP/lc4XQe2j97o/wDDj/2VFz5MQYCciETRAlJmfyWhDrThOSt7PUIpB4LQ4nZJHDzyBVITOaerWglt31RkPPiVpMVDLSc+qXCIjBFKQxa1/ZRpHuNJUp8NVr6J/ELzf+5jfesbfTlltTqb21GGHMc17Twc0yPiEWI7zpzVx1a1vqOdTbReWkm9tYMa04EASSDvWW7XbJSb9hFMtBaajBTBHgJY4OA4Tex3z5Km1h1/fVgU27RAN58lrJGTWeEkcTPVUdvtHe1bIXEueKA7wkyS41qz5PRzVpRirryalOUkk/BZ2s4TIAAPx4fFZ2+CyrhiHNjgBOPXBXGkK5aCd0ZRwzxVTomhIION8GRvu8R5gmeicueDC4ISNLtFEscWndv4jcQm1y0WAlsSQ08D7k5SpOJwaTyBRTAkU1YWYYKC0RnhzU+ztwXJlLxI+kHuLWMBusc50uMROyQMd+zPVa7s/qNs9GvXgul1OjTYM6jwS1jG+bnPHzWRtjiXMptJmTlnL3Bg+XxW4s1Lv6jKNI3WNDqdNzIFym0XLRagIi8TNGmeLnuVW6wpPz/pH82zU6j6G70m0VLr2sdUuuABbaLU9x+02k4bTWuLqNOcmsccC5aK1HBytbBQayi1jGhrWNDWtGTWtEADoFArWbAkqE5d0kbiqRnN6lMUZw2lJYF3RJsWUbURCNiYhT0iolPSKiAGCjRFGmBaOzQQciQZFhBEEEDOS9tbPT2c8aLh7qh/Nc6C6P21u9LZh/hPPvf/AEXNgtCFOMo25SkhK3JiA5C8khyEoAecZCbKQjaJMIsAIwzPy4o8B558RHBG+8RJkjdP0QA9Qp94WtmDMTwEE/Qq4FICqyN1Mj+U/wBQqKg665p4EHoCCrh9tx2ROeOQxjfvyVccXLSMydA0xW2Y44fGVHsTy0hxMECGgfl+aTUq3jJxI4ZDqkhx3Ycvz/JdCwpczZPvb4RKtdYPguAESJO+fIfrFNirA2SQcBgbpunBwujcRIPON6ZDf1/XNKCbnBJqK35Eot7YolStGvh4UOVIsR2worZt6Lt1Q8UnvOXuCQ4pMroaT2RtoM02Teui9hiJBkZYgq20Ppt9nnu2sxDG7QJhtNt1jW4iGjExxJO9VEo2uU54YSVNI0pyXNm5b2j2gCAylkRiHEbsYvA7jv3qu0hrrbKrboqMpg591Tun+ckkdFmpRypPpMT/ABKLNNeSQK73ftKtR2OXePI6glMVq78mkxicx03pEoLD6LG/kqusmvCLixaSa2m/B4qXRdcC5plpBzyJMEdVa6N1udhJbUmZB2HiM5Iw94WRL4EnhjyVLStB7zvSbu0AT5O9Xo0fAKWTpuxXFlYdSpupRR3mhXD2NeMnCeXklVFVasvmziCDjuMxl/r1VpUU4u1Ypx7ZNDJQQKC0ZLMlGgggyGEEEEAjjfbHXm2MbuZQZ73Pe78lgwiQWhMUjaggmgElEggkAEEEEAO0BipJ2wBwKCC6ungpbJ5G0uANYAYAk8SlgTju/W5EgujK3FJIxFXsUAjQQXK3bKAQQQQAJTtkO0OYQQQtgW5KTKCC6jnBKU0okEDHWqfZtFPqUn1Wlt1k3gSQ7ATgAIPvCCChkm4tUVhFNOyulCUSCsTCeJBByIj3qpdSBqspDwhwGOZJEuJ+XREgoZ/SVw+tHY9VbOKdna0YDMe4Zq3qIILgjpHXl9bI5KCCC2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AutoShape 4" descr="data:image/jpeg;base64,/9j/4AAQSkZJRgABAQAAAQABAAD/2wCEAAkGBxQSEhUUEhQVFBUUFBQUFBQUFBQUFRQUFRQWFhUVFBQYHCggGBolHBQUITEhJSkrLi4uFx8zODMsNygtLisBCgoKDg0OGxAQGiwkHxwsLCwvLCwtLCwsLCwsLCwsLCwsLCwsLCwsLCwsLCwsLCwsLCwsLCwsLCwsLCwsLCwsLP/AABEIALYBFQMBIgACEQEDEQH/xAAcAAAABwEBAAAAAAAAAAAAAAAAAQIDBAUGBwj/xABGEAABAwEEBwQHBQUFCQAAAAABAAIRAwQSITEFBiJBUXGBBxMyYSNCcpGhscEUJILR8DM0YpLhQ1Jjw/EVc3SDhKKys8L/xAAZAQADAQEBAAAAAAAAAAAAAAAAAQMCBAX/xAAoEQACAgIBAwMDBQAAAAAAAAAAAQIRAzEhBBJBMjNREyJCI2GhwfH/2gAMAwEAAhEDEQA/ANYlBN0zITgWEaAgEaJMAnBN1/CnXJut4SkBzjSX711XSLIPQj2foucaTH3rqukWX9iPZ+i4M/uMtDRH0FZ7znLGdqVCHs4T9Ctzqx63NY7tY8TPaHyKli0alsxFmsQcprtHw1MWOoMMVdAy1dCRtJUY+2i4VWWitKs9PN2lWWWymoQBgD6xyVoRWyEtkYo2tV4NH0mAggvcN/q7pGHMKRQsIdjDRAx2WgXSb0jDEwIVLFTM45qXQzVpaLDjg2W4YjAjGJlojjmOPVi16ONPaabzJiQMRvF7yIxB+SdcAMWp2Cip6o5NQsx0AQU6xhQgFMsZWcmhrZMuoAIEp2iyVzMqajVKns9StnYG49QsfqodmPNbSwDHqFxz5kbRsbONgckzbfAeSk2YbATFv8BXQtkjEDNS2KNG11Uti74kwFOUwklLprSELcE1VGCecE3VyQBXuGKCURigs0MvGJ0JtqWFsyGiSoRJiCKRWGyU4Uit4UAc60iybV1XSKDfQ/h+i5xpE/euq6NRPofw/Refn9xloaD1XZN7msV2uiC32h/4uW31WfAdzWH7XXS5vtD5FSxaRuS5OeUqkKzpaRwhVbG4ImFdFGFJoVpCHGTkMT545KZYdGm7JGMTEZQMABuwA9yRQY04u3RhxM4Rhngc1pdHtvMwEA485AOPFbcqVGoQ7nY1ouwjMgEneccVeN0dI8IjkmrFTAdgrygCFBK2dy4VFG7QFMnw3TnI/JN2zQZ9W65pEOZ4S5sGWg7pw5RgtM0A7sVKsdna54Bw+USrw7k+GTnGDXKODac0d3FUsxgiW3vEBJEO8wQQq9dN7WtFNbD2gbMY78SWkeeTP5ea5muhnAwlIsxTCdolYloFsngqZQKr2lSqT1yyRdGs1XGB5rb6Ob81itUHS0+0txo/6hcj9Ro2FEbHRVFvrkNKuKTtjoqbSQljl0eSXgzLc1MYojBipjF3RJhlOU0gpdNbQhT0ipknHpFQYJAQnDFBKOaNAy2CcamwnWJmBaSUcoiUxIJIreEpaTW8JQM5vpQ/euq6TZx6H8P0XONJNm1Lo1nPofw/Refn9xloaGNAuIvc1hu1GrL2+1HwK3Og6gAdzXP+0UzXHNTxrhG3syN2Apeh9FOtBdGTbonzdkJ/W5Rrc66Fpuz2uHAtPqVH1D57DGt+Lj7l0U6DHFOdMra+jXUhtYtJ2H7pBILXDc4SVe0sGgN4QOAACGnC4ucCW3e8DgGg4EjGSTny4pVkF4AR5FRm/uo7IQUdFFa65vXXWg04Iju5ABMxeOZOfkpmiLXa2vH3gVWYYPaA4ggEQeUHHjKv6ui6b2lr2sc0wSCAceW9FabJJBc4kiBjiYGTZ3DyV1Ko8GPp3KywtGkm02tdUwkfFDVzXGyVqlzvAx8w1r9m86cACcDyTOkbC6rQa9o/ZvN4jMMLQDA3wSPfO5ZR2iqj2l1ekyo1jhefTaRUFPGal8BstGGziczK3j+WYy3pF/2qCLI6fF3tMfF2HLPp8eRQt/2j2xwo2ai9155a2o905ljS2SJ3l2fksCqs5HsIJdNJRsWWImNT9FR2KRSK55F0zaamt2PxFbewDHqFi9TTsfiK2ujzieYXG/UabNZSGx0RWqzi4eSVTdsIrW/0buRV/JIw0bR5qWxRfWPNS2LuiTDKWxJIS2LYmG5JqZJb0ipkgREOaCM5okDLcJbElqVCZkUklBBIAAoq3hKAQq+EoA55bzFq6rolI+h/D9FzXS4+89V0Km/0P4VwZ/cZeGgau0wbx81gu0wgWhscfoV0XVilIdzXO+1mndrNPn9CsYtIb2YXSdWYUjVbSXc1SCbragDS7+6RMHliR1HBVdoJKf0Jo99or06VNt5znYCYwG06TuwBXbVqjEZdsrRvdIVmOcGMdeIN58G8AXZCeOExukcU7ZXXR1VRZhGBEG8QQcCHAwQRxlWpEgxx+i4Vy7PSLazHKceA8+J8lAq24tIdUpvgHadeYGU+bZmP4gCFDt+lRQznhstLssNwgccU5ZrW66HmlUc0ziBeIMTiwYjquiMW1ozKa1ZodD6wUTLWOi82+CfC5om81roguwnpjnKu7LRp0nOPqube8j5Ae7BZ3RFtoV6b2w0VA0hwcwNqA+qTviY/RVhZrWXsA3AZeXVWXBFrusxXahTbDXFjQ9zmNDo2g2HuDQZwbd3RvBXPFotdtL/aLQWsPo6Ww2MnOADXu5S2B5Cd6zyaObI05cBJTUSNqGYJLE8wploTjSoMsjd6kfsz7RW2sAxPMLCajnYPtFbvR5xPMLkl6hmqpjYUi0UwaZ5KO07HRRKmkdgjyhVWzBliNo81KYovrHmpbF3xJhlLYklLYtGQPSKicekVEARCgjKCBlw0YJQSGFLCZkEIXUpqUgBu4iqjZTwTdpyQBzfSQ+89Vu2N9F+FYPSf711XRGU/Q/hXnZ1+oy8ND2qzoDua552vGazAOP0K2mj9JUrOxz69RtNs+J5joBmT5DFcp171oZa600Q643J7hBd53dw548k+ng5JUE2kUVps10SVI1R0uLLbaFY+Br7tT/dvFx7ugM/hVHVqmcTJRNMr0YQo527O9doGreybVRGOBrAb4/tR8J5A8VibPaJ5iOsH8oXS+y7TH2rR1IuN59IGz1Jxk0wA0nmwsPUrE6+6v/Y6pq0h6FxmB/Zzw8t3w3BRz4L+5HV0+evtYi4HAhwwOOU54pFK0GnsXS5pwwIII4Q7JRrFphsCTwxGR5FWFjtVBzxegg74j5KMLX7HW2mh6loKkyqbQwva5+DmufeEEeZ5f0Wd101lcxxs9AgSwtquGYvRsNIyMZ+0pmuesrKM0bNBqRtPzFPDDm+N26ei5y4kkkmSSSScSScyTvKq1zbOSU6XagkSNEmRCSqeaOmyckt1AhJsCRuRAomjBAKRY2+o3gPtH6Lc2A49QsPqIdg+0fotxYhiea5J+oZqQ/Y6KktLtkq6A9H0VTWpi65US5MFOzNTGKI3NS2L0IkgylsSSlMWhAek1Et6RUSAjFEjKCYFuGpTUZRhAgBKBQAQhABhItPhKWFE0xbqdCi+rVcGMYJc4/AAbycgN6AOf6QP3rHCDJJwAHEpOsvaYGt7ixAYCHWhwBGUHuWHP2ndBkVg9YtOutVVzhLKZOyycY4vIzPwVSCFP6CcnJj73VInWy2vquv1XOe7+84knpwHkFGLkdMjoptOyNOMLoUfgw2VlRCm6FcvsQc0gAAkYHgdyNtjpVGy1t1wwc2YhwzBCfaxWbfsO033dqqWZxwtDLzB/i0gSR1YXfyBdi0xoxlopljxMgjody83aMabLaKVZkzSqNqATndMls8CJHIr01ZLQ2qxlRhltRrXtPFrhI+BWqFZwTTeq9Sx1nU3Amm4yxwjFhOGPGYB55IaxaL+yUGuaCe9qPFOqTiG0w0ugDCZc0THFdm1xslndQisDN5pp3TDrwIJIkHCM8OG+Fie1+ix9GxNo4Bra8N34dzI54g9VCWGSTa0dKyp1ezjD8yiSqggkHAjMFIUTIZSSjQTAtNB0Q52KsNLWcNhRtXPEp2nzgFCT5KRXBT1IhMhCUpoQlRs2GpTtk+0t7o3Pquf6nDA810LRY+YXLL1B4NN6nRV9ajsFWQ8CbtQ9GeSqtmPBlRmpbFEbmpbF3xJCilMSSlMTEG9N1E49IqIAjHNBGUEwLaUsJBZCMIEOhGkNKNAClxPtV1jNotJoMPobOS3A4PrZPceMYtHI8V1/TVt7iz1qozpUqj2+01hLfjC80Fx34/mmhMMOSgkgpTWrSEPMCs9FOxgqtapFlqw4cwR0xW0Jl1ZmYkJivSJrA0zDgPSHMXdwcN5P0Uizu9JH6iMEKre7rNfk1+w72s2H4R7ltmRys3DHMYFdW7JdN37IaLjL7O4hgJzpvlzOgN8cgFy2oJ+St+zzSHcW5rSYbVBpnmcWfEAdSmwNVrM2p/tAvc9zg+iA1pyY2fC0DIXp/qZVRr7WvusjQYd3VZ49pppMPvDD7lodbnzamgCTdY0YkeMOccvMR7lnbZZWVa7akE9zTFJskkSHONQtniXRJ/uzvVOoyqGGLZvFic5UiiqaBbXc1z7zeJGBI4GQVo/9h2CzNDKvdim6C41LjnYYzeO1GeRGaQGGpIBLGDMiJdGd0nIefu4prWTRdOrZ3sbTv1oa6kWx3l680Yk+qReBk/EBeT3uUrZ6DxqEeEc/wBPuoG0VfsgcKF70QdMxdE+LGL16JxiJVcUp7SCQQQQSCCIIIwIIORSFs5C10LVulS7faRUGyQeRlZ6tVht3jny4JplQjJJYe7mx/UrgtIS6YxVa+vezJB4iY6hLZbHMi8JBEg5SJIkHfiCiWF0NZUb7VJuB5roGix8wucajW5j7zQdobV05xhiOK6To0/MLz5xcZUytprg0wbsdFBtNfYKs6fg6Ko0hF1yotmCiGalsUNmamMXoRJCilMSSlMTEG9N1E45IqIAjlBAoJgXL0QQegEGRQRIwjQMw/a9pA07CKYzr1GtPsM23fEUx1XEpXVO244WT/n/AOSuVpoTFtASmhNwnGLSESAnaLZKYB45J6tQLIe3Fp+B4FbQixZXiq0fwtn5fRW1soh7HN4jPgRkfeJWZqV5e138LfmVpWVJbPktrkQ3Y619knBwJa4cHDApqpULHte3xNIcDwIMhRXVu7tBB8NUNP4oj4kH3hS7WycEIR0bXHSANOz2hnrNs1UfgtFN5HuMLL6D0hdhjnZ7z54lRqukTUsdnpGZpuqtJ4scWOaOhve4KufmHZXTPPyXF1mbulGK/FfzZ6PSQ7YuT8m6Y++JBw3fxeZ4oMrYw0SXHEjEk8Sf0AqjQ+lO9lroBbmYdBHkpFr0gygwuJuidp2bnGMABxgQAudcnQ62YfXChUba6jqoaDUPeNumQWGWtM7zsEH+IFUqm6X0k60VO8cAMA1rR6rQSQJ3mSST5qEug891fAbqQcPPcVGewtz96lNKWxCm0ZashUnCRORwJ4DeR5qbbKQujavNaIaQct8QnRZmYbIw5ieaiW6gGQWzB3TkfJaWRSdCcGhWi7QaVVrhAcCIc4kBpvA3jHJdSsnaDZmUy+o2o18iKQbJcCTtMeYaW4HGfeuUWa0AAgtBnBpMwwmAXwMzGX9FOtFCtXugvdVIF1kukBvAE4MaAOQ8kZMUZ1fgUZtaO3apdpNmth7p7XWd5cG075vMeSYa3vAAGvOGycMcCVqrXYtgleZNH2k0Xh9NodUbekPhzGuBhpaAdqM5OExwx9GaE1noW+zl9F95waO9YRdexxGN5p3TOIkbpwK582JRaaNwlfDKaMVJYo7vEeakMV4iFlKYklGxaEKekVEt6RUQBHKCBQTAuHogg/NAIMigjSQjCBnL+28/un/Uf5K5YuodtzsbKOAru95pD6Ll6YmGEoH9BICWwxitIQ815GfxVxZXA0qjcxdJHkQM1TUwSc4V7oukGjEg3sMfy963ETM/Td+Sv6Vp2I8lRVKd1zm8HFvuMJ01EJ0BN0mDUEj1Rh0Wt1Y0SbRYa1rcf2RFMN4uBp33uPC7Uy4zwxwbqpOG7h+a6v2I2hlSja7JUyJFSOLKrO7qe66z3pPm68jjSabKh9mDmtAw4eSrLRRLZDs9wE5cQYj/AFV+aRoPc2rmxzmHzLSQSBwMT1CqtZLcwMBAO24sZIiSIvHkLw88Rlu86ONt0erkmoqymdUdeAY8tO66MepTWmnuFNjJloe8k731CALzugIHM8VaGg1oaGgCTjvJgHM5lVOmXgsw9WpjzLV2LAoRvycE87m6WipRpKCmIVKUwpCUwpMESmlO0TjHHAjOR5hNsTndEg3c4wlRK0VVVwbUcWAESQARIxwyPwWu0LqFaqrXy5tnJi4xxJLj4gDdJuYhueM7sFmLGXUarX3A40zfAfN2WYgmCJExvXUdQ9Zalqe6nUpgFrb/AHlMm5E3brgSSHdd2QVs0pxjcNfJCCTfJzjRNkqVrTTokO72tVbTl94jFxY5zsZJaZOfqHNTdLaFr2K1upGuL7KYfUqWd7hcpkTD5uwYubO+83eVb6PtP2fSNvtjhe+y1bQ2kD4e/r1alOle4NE1Hn2OJCv9VNR3Vg6029z3Co7vRRcSDWeZ9LaBmBtGGYHHGMjtzrl6/sSVknUa21q1nv1yXbbhTe6Lz2D1jGeMifIrVsUWADAAAGAAgAAZAAZBSmITs0LKNiJGxMQp6RUS3JFRADBQQKCYFs9EEHlAIMiggiCNAzknbVU+8WdvCi4/zVCP/lc4XQe2j97o/wDDj/2VFz5MQYCciETRAlJmfyWhDrThOSt7PUIpB4LQ4nZJHDzyBVITOaerWglt31RkPPiVpMVDLSc+qXCIjBFKQxa1/ZRpHuNJUp8NVr6J/ELzf+5jfesbfTlltTqb21GGHMc17Twc0yPiEWI7zpzVx1a1vqOdTbReWkm9tYMa04EASSDvWW7XbJSb9hFMtBaajBTBHgJY4OA4Tex3z5Km1h1/fVgU27RAN58lrJGTWeEkcTPVUdvtHe1bIXEueKA7wkyS41qz5PRzVpRirryalOUkk/BZ2s4TIAAPx4fFZ2+CyrhiHNjgBOPXBXGkK5aCd0ZRwzxVTomhIION8GRvu8R5gmeicueDC4ISNLtFEscWndv4jcQm1y0WAlsSQ08D7k5SpOJwaTyBRTAkU1YWYYKC0RnhzU+ztwXJlLxI+kHuLWMBusc50uMROyQMd+zPVa7s/qNs9GvXgul1OjTYM6jwS1jG+bnPHzWRtjiXMptJmTlnL3Bg+XxW4s1Lv6jKNI3WNDqdNzIFym0XLRagIi8TNGmeLnuVW6wpPz/pH82zU6j6G70m0VLr2sdUuuABbaLU9x+02k4bTWuLqNOcmsccC5aK1HBytbBQayi1jGhrWNDWtGTWtEADoFArWbAkqE5d0kbiqRnN6lMUZw2lJYF3RJsWUbURCNiYhT0iolPSKiAGCjRFGmBaOzQQciQZFhBEEEDOS9tbPT2c8aLh7qh/Nc6C6P21u9LZh/hPPvf/AEXNgtCFOMo25SkhK3JiA5C8khyEoAecZCbKQjaJMIsAIwzPy4o8B558RHBG+8RJkjdP0QA9Qp94WtmDMTwEE/Qq4FICqyN1Mj+U/wBQqKg665p4EHoCCrh9tx2ROeOQxjfvyVccXLSMydA0xW2Y44fGVHsTy0hxMECGgfl+aTUq3jJxI4ZDqkhx3Ycvz/JdCwpczZPvb4RKtdYPguAESJO+fIfrFNirA2SQcBgbpunBwujcRIPON6ZDf1/XNKCbnBJqK35Eot7YolStGvh4UOVIsR2worZt6Lt1Q8UnvOXuCQ4pMroaT2RtoM02Teui9hiJBkZYgq20Ppt9nnu2sxDG7QJhtNt1jW4iGjExxJO9VEo2uU54YSVNI0pyXNm5b2j2gCAylkRiHEbsYvA7jv3qu0hrrbKrboqMpg591Tun+ckkdFmpRypPpMT/ABKLNNeSQK73ftKtR2OXePI6glMVq78mkxicx03pEoLD6LG/kqusmvCLixaSa2m/B4qXRdcC5plpBzyJMEdVa6N1udhJbUmZB2HiM5Iw94WRL4EnhjyVLStB7zvSbu0AT5O9Xo0fAKWTpuxXFlYdSpupRR3mhXD2NeMnCeXklVFVasvmziCDjuMxl/r1VpUU4u1Ypx7ZNDJQQKC0ZLMlGgggyGEEEEAjjfbHXm2MbuZQZ73Pe78lgwiQWhMUjaggmgElEggkAEEEEAO0BipJ2wBwKCC6ungpbJ5G0uANYAYAk8SlgTju/W5EgujK3FJIxFXsUAjQQXK3bKAQQQQAJTtkO0OYQQQtgW5KTKCC6jnBKU0okEDHWqfZtFPqUn1Wlt1k3gSQ7ATgAIPvCCChkm4tUVhFNOyulCUSCsTCeJBByIj3qpdSBqspDwhwGOZJEuJ+XREgoZ/SVw+tHY9VbOKdna0YDMe4Zq3qIILgjpHXl9bI5KCCC2TP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AutoShape 6" descr="data:image/jpeg;base64,/9j/4AAQSkZJRgABAQAAAQABAAD/2wCEAAkGBxQSEhUUEhQVFBUUFBQUFBQUFBQUFRQUFRQWFhUVFBQYHCggGBolHBQUITEhJSkrLi4uFx8zODMsNygtLisBCgoKDg0OGxAQGiwkHxwsLCwvLCwtLCwsLCwsLCwsLCwsLCwsLCwsLCwsLCwsLCwsLCwsLCwsLCwsLCwsLCwsLP/AABEIALYBFQMBIgACEQEDEQH/xAAcAAAABwEBAAAAAAAAAAAAAAAAAQIDBAUGBwj/xABGEAABAwEEBwQHBQUFCQAAAAABAAIRAwQSITEFBiJBUXGBBxMyYSNCcpGhscEUJILR8DM0YpLhQ1Jjw/EVc3SDhKKys8L/xAAZAQADAQEBAAAAAAAAAAAAAAAAAQMCBAX/xAAoEQACAgIBAwMDBQAAAAAAAAAAAQIRAzEhBBJBMjNREyJCI2GhwfH/2gAMAwEAAhEDEQA/ANYlBN0zITgWEaAgEaJMAnBN1/CnXJut4SkBzjSX711XSLIPQj2foucaTH3rqukWX9iPZ+i4M/uMtDRH0FZ7znLGdqVCHs4T9Ctzqx63NY7tY8TPaHyKli0alsxFmsQcprtHw1MWOoMMVdAy1dCRtJUY+2i4VWWitKs9PN2lWWWymoQBgD6xyVoRWyEtkYo2tV4NH0mAggvcN/q7pGHMKRQsIdjDRAx2WgXSb0jDEwIVLFTM45qXQzVpaLDjg2W4YjAjGJlojjmOPVi16ONPaabzJiQMRvF7yIxB+SdcAMWp2Cip6o5NQsx0AQU6xhQgFMsZWcmhrZMuoAIEp2iyVzMqajVKns9StnYG49QsfqodmPNbSwDHqFxz5kbRsbONgckzbfAeSk2YbATFv8BXQtkjEDNS2KNG11Uti74kwFOUwklLprSELcE1VGCecE3VyQBXuGKCURigs0MvGJ0JtqWFsyGiSoRJiCKRWGyU4Uit4UAc60iybV1XSKDfQ/h+i5xpE/euq6NRPofw/Refn9xloaD1XZN7msV2uiC32h/4uW31WfAdzWH7XXS5vtD5FSxaRuS5OeUqkKzpaRwhVbG4ImFdFGFJoVpCHGTkMT545KZYdGm7JGMTEZQMABuwA9yRQY04u3RhxM4Rhngc1pdHtvMwEA485AOPFbcqVGoQ7nY1ouwjMgEneccVeN0dI8IjkmrFTAdgrygCFBK2dy4VFG7QFMnw3TnI/JN2zQZ9W65pEOZ4S5sGWg7pw5RgtM0A7sVKsdna54Bw+USrw7k+GTnGDXKODac0d3FUsxgiW3vEBJEO8wQQq9dN7WtFNbD2gbMY78SWkeeTP5ea5muhnAwlIsxTCdolYloFsngqZQKr2lSqT1yyRdGs1XGB5rb6Ob81itUHS0+0txo/6hcj9Ro2FEbHRVFvrkNKuKTtjoqbSQljl0eSXgzLc1MYojBipjF3RJhlOU0gpdNbQhT0ipknHpFQYJAQnDFBKOaNAy2CcamwnWJmBaSUcoiUxIJIreEpaTW8JQM5vpQ/euq6TZx6H8P0XONJNm1Lo1nPofw/Refn9xloaGNAuIvc1hu1GrL2+1HwK3Og6gAdzXP+0UzXHNTxrhG3syN2Apeh9FOtBdGTbonzdkJ/W5Rrc66Fpuz2uHAtPqVH1D57DGt+Lj7l0U6DHFOdMra+jXUhtYtJ2H7pBILXDc4SVe0sGgN4QOAACGnC4ucCW3e8DgGg4EjGSTny4pVkF4AR5FRm/uo7IQUdFFa65vXXWg04Iju5ABMxeOZOfkpmiLXa2vH3gVWYYPaA4ggEQeUHHjKv6ui6b2lr2sc0wSCAceW9FabJJBc4kiBjiYGTZ3DyV1Ko8GPp3KywtGkm02tdUwkfFDVzXGyVqlzvAx8w1r9m86cACcDyTOkbC6rQa9o/ZvN4jMMLQDA3wSPfO5ZR2iqj2l1ekyo1jhefTaRUFPGal8BstGGziczK3j+WYy3pF/2qCLI6fF3tMfF2HLPp8eRQt/2j2xwo2ai9155a2o905ljS2SJ3l2fksCqs5HsIJdNJRsWWImNT9FR2KRSK55F0zaamt2PxFbewDHqFi9TTsfiK2ujzieYXG/UabNZSGx0RWqzi4eSVTdsIrW/0buRV/JIw0bR5qWxRfWPNS2LuiTDKWxJIS2LYmG5JqZJb0ipkgREOaCM5okDLcJbElqVCZkUklBBIAAoq3hKAQq+EoA55bzFq6rolI+h/D9FzXS4+89V0Km/0P4VwZ/cZeGgau0wbx81gu0wgWhscfoV0XVilIdzXO+1mndrNPn9CsYtIb2YXSdWYUjVbSXc1SCbragDS7+6RMHliR1HBVdoJKf0Jo99or06VNt5znYCYwG06TuwBXbVqjEZdsrRvdIVmOcGMdeIN58G8AXZCeOExukcU7ZXXR1VRZhGBEG8QQcCHAwQRxlWpEgxx+i4Vy7PSLazHKceA8+J8lAq24tIdUpvgHadeYGU+bZmP4gCFDt+lRQznhstLssNwgccU5ZrW66HmlUc0ziBeIMTiwYjquiMW1ozKa1ZodD6wUTLWOi82+CfC5om81roguwnpjnKu7LRp0nOPqube8j5Ae7BZ3RFtoV6b2w0VA0hwcwNqA+qTviY/RVhZrWXsA3AZeXVWXBFrusxXahTbDXFjQ9zmNDo2g2HuDQZwbd3RvBXPFotdtL/aLQWsPo6Ww2MnOADXu5S2B5Cd6zyaObI05cBJTUSNqGYJLE8wploTjSoMsjd6kfsz7RW2sAxPMLCajnYPtFbvR5xPMLkl6hmqpjYUi0UwaZ5KO07HRRKmkdgjyhVWzBliNo81KYovrHmpbF3xJhlLYklLYtGQPSKicekVEARCgjKCBlw0YJQSGFLCZkEIXUpqUgBu4iqjZTwTdpyQBzfSQ+89Vu2N9F+FYPSf711XRGU/Q/hXnZ1+oy8ND2qzoDua552vGazAOP0K2mj9JUrOxz69RtNs+J5joBmT5DFcp171oZa600Q643J7hBd53dw548k+ng5JUE2kUVps10SVI1R0uLLbaFY+Br7tT/dvFx7ugM/hVHVqmcTJRNMr0YQo527O9doGreybVRGOBrAb4/tR8J5A8VibPaJ5iOsH8oXS+y7TH2rR1IuN59IGz1Jxk0wA0nmwsPUrE6+6v/Y6pq0h6FxmB/Zzw8t3w3BRz4L+5HV0+evtYi4HAhwwOOU54pFK0GnsXS5pwwIII4Q7JRrFphsCTwxGR5FWFjtVBzxegg74j5KMLX7HW2mh6loKkyqbQwva5+DmufeEEeZ5f0Wd101lcxxs9AgSwtquGYvRsNIyMZ+0pmuesrKM0bNBqRtPzFPDDm+N26ei5y4kkkmSSSScSScyTvKq1zbOSU6XagkSNEmRCSqeaOmyckt1AhJsCRuRAomjBAKRY2+o3gPtH6Lc2A49QsPqIdg+0fotxYhiea5J+oZqQ/Y6KktLtkq6A9H0VTWpi65US5MFOzNTGKI3NS2L0IkgylsSSlMWhAek1Et6RUSAjFEjKCYFuGpTUZRhAgBKBQAQhABhItPhKWFE0xbqdCi+rVcGMYJc4/AAbycgN6AOf6QP3rHCDJJwAHEpOsvaYGt7ixAYCHWhwBGUHuWHP2ndBkVg9YtOutVVzhLKZOyycY4vIzPwVSCFP6CcnJj73VInWy2vquv1XOe7+84knpwHkFGLkdMjoptOyNOMLoUfgw2VlRCm6FcvsQc0gAAkYHgdyNtjpVGy1t1wwc2YhwzBCfaxWbfsO033dqqWZxwtDLzB/i0gSR1YXfyBdi0xoxlopljxMgjody83aMabLaKVZkzSqNqATndMls8CJHIr01ZLQ2qxlRhltRrXtPFrhI+BWqFZwTTeq9Sx1nU3Amm4yxwjFhOGPGYB55IaxaL+yUGuaCe9qPFOqTiG0w0ugDCZc0THFdm1xslndQisDN5pp3TDrwIJIkHCM8OG+Fie1+ix9GxNo4Bra8N34dzI54g9VCWGSTa0dKyp1ezjD8yiSqggkHAjMFIUTIZSSjQTAtNB0Q52KsNLWcNhRtXPEp2nzgFCT5KRXBT1IhMhCUpoQlRs2GpTtk+0t7o3Pquf6nDA810LRY+YXLL1B4NN6nRV9ajsFWQ8CbtQ9GeSqtmPBlRmpbFEbmpbF3xJCilMSSlMTEG9N1E49IqIAjHNBGUEwLaUsJBZCMIEOhGkNKNAClxPtV1jNotJoMPobOS3A4PrZPceMYtHI8V1/TVt7iz1qozpUqj2+01hLfjC80Fx34/mmhMMOSgkgpTWrSEPMCs9FOxgqtapFlqw4cwR0xW0Jl1ZmYkJivSJrA0zDgPSHMXdwcN5P0Uizu9JH6iMEKre7rNfk1+w72s2H4R7ltmRys3DHMYFdW7JdN37IaLjL7O4hgJzpvlzOgN8cgFy2oJ+St+zzSHcW5rSYbVBpnmcWfEAdSmwNVrM2p/tAvc9zg+iA1pyY2fC0DIXp/qZVRr7WvusjQYd3VZ49pppMPvDD7lodbnzamgCTdY0YkeMOccvMR7lnbZZWVa7akE9zTFJskkSHONQtniXRJ/uzvVOoyqGGLZvFic5UiiqaBbXc1z7zeJGBI4GQVo/9h2CzNDKvdim6C41LjnYYzeO1GeRGaQGGpIBLGDMiJdGd0nIefu4prWTRdOrZ3sbTv1oa6kWx3l680Yk+qReBk/EBeT3uUrZ6DxqEeEc/wBPuoG0VfsgcKF70QdMxdE+LGL16JxiJVcUp7SCQQQQSCCIIIwIIORSFs5C10LVulS7faRUGyQeRlZ6tVht3jny4JplQjJJYe7mx/UrgtIS6YxVa+vezJB4iY6hLZbHMi8JBEg5SJIkHfiCiWF0NZUb7VJuB5roGix8wucajW5j7zQdobV05xhiOK6To0/MLz5xcZUytprg0wbsdFBtNfYKs6fg6Ko0hF1yotmCiGalsUNmamMXoRJCilMSSlMTEG9N1E45IqIAjlBAoJgXL0QQegEGRQRIwjQMw/a9pA07CKYzr1GtPsM23fEUx1XEpXVO244WT/n/AOSuVpoTFtASmhNwnGLSESAnaLZKYB45J6tQLIe3Fp+B4FbQixZXiq0fwtn5fRW1soh7HN4jPgRkfeJWZqV5e138LfmVpWVJbPktrkQ3Y619knBwJa4cHDApqpULHte3xNIcDwIMhRXVu7tBB8NUNP4oj4kH3hS7WycEIR0bXHSANOz2hnrNs1UfgtFN5HuMLL6D0hdhjnZ7z54lRqukTUsdnpGZpuqtJ4scWOaOhve4KufmHZXTPPyXF1mbulGK/FfzZ6PSQ7YuT8m6Y++JBw3fxeZ4oMrYw0SXHEjEk8Sf0AqjQ+lO9lroBbmYdBHkpFr0gygwuJuidp2bnGMABxgQAudcnQ62YfXChUba6jqoaDUPeNumQWGWtM7zsEH+IFUqm6X0k60VO8cAMA1rR6rQSQJ3mSST5qEug891fAbqQcPPcVGewtz96lNKWxCm0ZashUnCRORwJ4DeR5qbbKQujavNaIaQct8QnRZmYbIw5ieaiW6gGQWzB3TkfJaWRSdCcGhWi7QaVVrhAcCIc4kBpvA3jHJdSsnaDZmUy+o2o18iKQbJcCTtMeYaW4HGfeuUWa0AAgtBnBpMwwmAXwMzGX9FOtFCtXugvdVIF1kukBvAE4MaAOQ8kZMUZ1fgUZtaO3apdpNmth7p7XWd5cG075vMeSYa3vAAGvOGycMcCVqrXYtgleZNH2k0Xh9NodUbekPhzGuBhpaAdqM5OExwx9GaE1noW+zl9F95waO9YRdexxGN5p3TOIkbpwK582JRaaNwlfDKaMVJYo7vEeakMV4iFlKYklGxaEKekVEt6RUQBHKCBQTAuHogg/NAIMigjSQjCBnL+28/un/Uf5K5YuodtzsbKOAru95pD6Ll6YmGEoH9BICWwxitIQ815GfxVxZXA0qjcxdJHkQM1TUwSc4V7oukGjEg3sMfy963ETM/Td+Sv6Vp2I8lRVKd1zm8HFvuMJ01EJ0BN0mDUEj1Rh0Wt1Y0SbRYa1rcf2RFMN4uBp33uPC7Uy4zwxwbqpOG7h+a6v2I2hlSja7JUyJFSOLKrO7qe66z3pPm68jjSabKh9mDmtAw4eSrLRRLZDs9wE5cQYj/AFV+aRoPc2rmxzmHzLSQSBwMT1CqtZLcwMBAO24sZIiSIvHkLw88Rlu86ONt0erkmoqymdUdeAY8tO66MepTWmnuFNjJloe8k731CALzugIHM8VaGg1oaGgCTjvJgHM5lVOmXgsw9WpjzLV2LAoRvycE87m6WipRpKCmIVKUwpCUwpMESmlO0TjHHAjOR5hNsTndEg3c4wlRK0VVVwbUcWAESQARIxwyPwWu0LqFaqrXy5tnJi4xxJLj4gDdJuYhueM7sFmLGXUarX3A40zfAfN2WYgmCJExvXUdQ9Zalqe6nUpgFrb/AHlMm5E3brgSSHdd2QVs0pxjcNfJCCTfJzjRNkqVrTTokO72tVbTl94jFxY5zsZJaZOfqHNTdLaFr2K1upGuL7KYfUqWd7hcpkTD5uwYubO+83eVb6PtP2fSNvtjhe+y1bQ2kD4e/r1alOle4NE1Hn2OJCv9VNR3Vg6029z3Co7vRRcSDWeZ9LaBmBtGGYHHGMjtzrl6/sSVknUa21q1nv1yXbbhTe6Lz2D1jGeMifIrVsUWADAAAGAAgAAZAAZBSmITs0LKNiJGxMQp6RUS3JFRADBQQKCYFs9EEHlAIMiggiCNAzknbVU+8WdvCi4/zVCP/lc4XQe2j97o/wDDj/2VFz5MQYCciETRAlJmfyWhDrThOSt7PUIpB4LQ4nZJHDzyBVITOaerWglt31RkPPiVpMVDLSc+qXCIjBFKQxa1/ZRpHuNJUp8NVr6J/ELzf+5jfesbfTlltTqb21GGHMc17Twc0yPiEWI7zpzVx1a1vqOdTbReWkm9tYMa04EASSDvWW7XbJSb9hFMtBaajBTBHgJY4OA4Tex3z5Km1h1/fVgU27RAN58lrJGTWeEkcTPVUdvtHe1bIXEueKA7wkyS41qz5PRzVpRirryalOUkk/BZ2s4TIAAPx4fFZ2+CyrhiHNjgBOPXBXGkK5aCd0ZRwzxVTomhIION8GRvu8R5gmeicueDC4ISNLtFEscWndv4jcQm1y0WAlsSQ08D7k5SpOJwaTyBRTAkU1YWYYKC0RnhzU+ztwXJlLxI+kHuLWMBusc50uMROyQMd+zPVa7s/qNs9GvXgul1OjTYM6jwS1jG+bnPHzWRtjiXMptJmTlnL3Bg+XxW4s1Lv6jKNI3WNDqdNzIFym0XLRagIi8TNGmeLnuVW6wpPz/pH82zU6j6G70m0VLr2sdUuuABbaLU9x+02k4bTWuLqNOcmsccC5aK1HBytbBQayi1jGhrWNDWtGTWtEADoFArWbAkqE5d0kbiqRnN6lMUZw2lJYF3RJsWUbURCNiYhT0iolPSKiAGCjRFGmBaOzQQciQZFhBEEEDOS9tbPT2c8aLh7qh/Nc6C6P21u9LZh/hPPvf/AEXNgtCFOMo25SkhK3JiA5C8khyEoAecZCbKQjaJMIsAIwzPy4o8B558RHBG+8RJkjdP0QA9Qp94WtmDMTwEE/Qq4FICqyN1Mj+U/wBQqKg665p4EHoCCrh9tx2ROeOQxjfvyVccXLSMydA0xW2Y44fGVHsTy0hxMECGgfl+aTUq3jJxI4ZDqkhx3Ycvz/JdCwpczZPvb4RKtdYPguAESJO+fIfrFNirA2SQcBgbpunBwujcRIPON6ZDf1/XNKCbnBJqK35Eot7YolStGvh4UOVIsR2worZt6Lt1Q8UnvOXuCQ4pMroaT2RtoM02Teui9hiJBkZYgq20Ppt9nnu2sxDG7QJhtNt1jW4iGjExxJO9VEo2uU54YSVNI0pyXNm5b2j2gCAylkRiHEbsYvA7jv3qu0hrrbKrboqMpg591Tun+ckkdFmpRypPpMT/ABKLNNeSQK73ftKtR2OXePI6glMVq78mkxicx03pEoLD6LG/kqusmvCLixaSa2m/B4qXRdcC5plpBzyJMEdVa6N1udhJbUmZB2HiM5Iw94WRL4EnhjyVLStB7zvSbu0AT5O9Xo0fAKWTpuxXFlYdSpupRR3mhXD2NeMnCeXklVFVasvmziCDjuMxl/r1VpUU4u1Ypx7ZNDJQQKC0ZLMlGgggyGEEEEAjjfbHXm2MbuZQZ73Pe78lgwiQWhMUjaggmgElEggkAEEEEAO0BipJ2wBwKCC6ungpbJ5G0uANYAYAk8SlgTju/W5EgujK3FJIxFXsUAjQQXK3bKAQQQQAJTtkO0OYQQQtgW5KTKCC6jnBKU0okEDHWqfZtFPqUn1Wlt1k3gSQ7ATgAIPvCCChkm4tUVhFNOyulCUSCsTCeJBByIj3qpdSBqspDwhwGOZJEuJ+XREgoZ/SVw+tHY9VbOKdna0YDMe4Zq3qIILgjpHXl9bI5KCCC2TP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5252893"/>
              </p:ext>
            </p:extLst>
          </p:nvPr>
        </p:nvGraphicFramePr>
        <p:xfrm>
          <a:off x="1201781" y="4227633"/>
          <a:ext cx="6940731" cy="171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524006" y="1923640"/>
            <a:ext cx="1540313" cy="1751954"/>
            <a:chOff x="1579" y="1490"/>
            <a:chExt cx="1540313" cy="1751954"/>
          </a:xfrm>
        </p:grpSpPr>
        <p:sp>
          <p:nvSpPr>
            <p:cNvPr id="15" name="Rounded Rectangle 14"/>
            <p:cNvSpPr/>
            <p:nvPr/>
          </p:nvSpPr>
          <p:spPr>
            <a:xfrm>
              <a:off x="1579" y="1490"/>
              <a:ext cx="1540313" cy="1751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46693" y="46604"/>
              <a:ext cx="1450085" cy="1661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Transportation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08167" y="1923640"/>
            <a:ext cx="1540313" cy="1751954"/>
            <a:chOff x="3599751" y="1490"/>
            <a:chExt cx="1540313" cy="1751954"/>
          </a:xfrm>
        </p:grpSpPr>
        <p:sp>
          <p:nvSpPr>
            <p:cNvPr id="18" name="Rounded Rectangle 17"/>
            <p:cNvSpPr/>
            <p:nvPr/>
          </p:nvSpPr>
          <p:spPr>
            <a:xfrm>
              <a:off x="3599751" y="1490"/>
              <a:ext cx="1540313" cy="1751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3644865" y="46604"/>
              <a:ext cx="1450085" cy="1661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Got Here: </a:t>
            </a:r>
            <a:br>
              <a:rPr lang="en-US" dirty="0" smtClean="0"/>
            </a:br>
            <a:r>
              <a:rPr lang="en-US" sz="4000" dirty="0"/>
              <a:t>The U.S. Disability Rights Movement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2" y="5638801"/>
            <a:ext cx="340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/>
                <a:hlinkClick r:id="rId2"/>
              </a:rPr>
              <a:t>Video Clip from Lives Worth Living </a:t>
            </a:r>
            <a:r>
              <a:rPr lang="en-US" sz="1400" dirty="0">
                <a:solidFill>
                  <a:prstClr val="black"/>
                </a:solidFill>
                <a:latin typeface="Times New Roman"/>
              </a:rPr>
              <a:t>(2:36)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90" y="1981200"/>
            <a:ext cx="4390165" cy="3512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7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1F497D"/>
                </a:solidFill>
              </a:rPr>
              <a:t>How We Got Here: </a:t>
            </a:r>
            <a:br>
              <a:rPr lang="en-US" sz="4000" dirty="0">
                <a:solidFill>
                  <a:srgbClr val="1F497D"/>
                </a:solidFill>
              </a:rPr>
            </a:br>
            <a:r>
              <a:rPr lang="en-US" sz="3600" dirty="0">
                <a:solidFill>
                  <a:srgbClr val="1F497D"/>
                </a:solidFill>
              </a:rPr>
              <a:t>The U.S. Disability Rights Movement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2" y="1524002"/>
            <a:ext cx="3638233" cy="45259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976846"/>
            <a:ext cx="4953000" cy="4149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prstClr val="black"/>
                </a:solidFill>
                <a:latin typeface="Times New Roman"/>
              </a:rPr>
              <a:t>Organizing movement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Negotiations &amp; Community Organizing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Protests 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&amp; sit-ins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Times New Roman"/>
              </a:rPr>
              <a:t>Public Awareness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Working 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with 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Government</a:t>
            </a:r>
          </a:p>
          <a:p>
            <a:pPr marL="914400" lvl="2" indent="0">
              <a:buNone/>
            </a:pPr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8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Got Here: </a:t>
            </a:r>
            <a:br>
              <a:rPr lang="en-US" dirty="0" smtClean="0"/>
            </a:br>
            <a:r>
              <a:rPr lang="en-US" sz="3600" dirty="0"/>
              <a:t>U.S. Legislation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02584338"/>
              </p:ext>
            </p:extLst>
          </p:nvPr>
        </p:nvGraphicFramePr>
        <p:xfrm>
          <a:off x="1524000" y="1397000"/>
          <a:ext cx="64965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9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ltonoptions.org/sites/default/files/styles/large/public/field/image/harkin-at-2008-ncil-rally.jpg?itok=GFKNOQk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5"/>
          <a:stretch/>
        </p:blipFill>
        <p:spPr bwMode="auto">
          <a:xfrm>
            <a:off x="6629402" y="2971800"/>
            <a:ext cx="234372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Got Here: </a:t>
            </a:r>
            <a:br>
              <a:rPr lang="en-US" dirty="0" smtClean="0"/>
            </a:br>
            <a:r>
              <a:rPr lang="en-US" sz="3600" dirty="0"/>
              <a:t>Implementation: Role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006"/>
            <a:ext cx="6936377" cy="439315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Government Consultation with DPOs</a:t>
            </a:r>
          </a:p>
          <a:p>
            <a:r>
              <a:rPr lang="en-US" dirty="0" smtClean="0"/>
              <a:t>Clear regulations on implementation</a:t>
            </a:r>
          </a:p>
          <a:p>
            <a:r>
              <a:rPr lang="en-US" dirty="0" smtClean="0"/>
              <a:t>Education and training</a:t>
            </a:r>
          </a:p>
          <a:p>
            <a:r>
              <a:rPr lang="en-US" dirty="0" smtClean="0"/>
              <a:t>Technical </a:t>
            </a:r>
            <a:r>
              <a:rPr lang="en-US" dirty="0"/>
              <a:t>Assistance</a:t>
            </a:r>
          </a:p>
          <a:p>
            <a:r>
              <a:rPr lang="en-US" dirty="0" smtClean="0"/>
              <a:t>Integration </a:t>
            </a:r>
            <a:r>
              <a:rPr lang="en-US" dirty="0"/>
              <a:t>of disability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throughout policy and practices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7946" y="5675868"/>
            <a:ext cx="206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</a:rPr>
              <a:t>Senator Tom Harkin</a:t>
            </a:r>
          </a:p>
        </p:txBody>
      </p:sp>
    </p:spTree>
    <p:extLst>
      <p:ext uri="{BB962C8B-B14F-4D97-AF65-F5344CB8AC3E}">
        <p14:creationId xmlns:p14="http://schemas.microsoft.com/office/powerpoint/2010/main" val="11479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Got Here: </a:t>
            </a:r>
            <a:br>
              <a:rPr lang="en-US" dirty="0" smtClean="0"/>
            </a:br>
            <a:r>
              <a:rPr lang="en-US" sz="3600" dirty="0"/>
              <a:t>Implementation: Role of Civil Society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9363414"/>
              </p:ext>
            </p:extLst>
          </p:nvPr>
        </p:nvGraphicFramePr>
        <p:xfrm>
          <a:off x="1402080" y="17714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Leading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0" y="1846217"/>
            <a:ext cx="7188926" cy="3531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Appointment of Key Positions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“Model Employer”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Key Leadership Public Support</a:t>
            </a:r>
          </a:p>
        </p:txBody>
      </p:sp>
    </p:spTree>
    <p:extLst>
      <p:ext uri="{BB962C8B-B14F-4D97-AF65-F5344CB8AC3E}">
        <p14:creationId xmlns:p14="http://schemas.microsoft.com/office/powerpoint/2010/main" val="204584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249</Words>
  <Application>Microsoft Office PowerPoint</Application>
  <PresentationFormat>Předvádění na obrazovce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Judith E. Heumann</vt:lpstr>
      <vt:lpstr>Before the ADA: Segregation and Exclusion</vt:lpstr>
      <vt:lpstr>The U.S. Today: A Nation Transformed</vt:lpstr>
      <vt:lpstr>How We Got Here:  The U.S. Disability Rights Movement</vt:lpstr>
      <vt:lpstr>How We Got Here:  The U.S. Disability Rights Movement</vt:lpstr>
      <vt:lpstr>How We Got Here:  U.S. Legislation</vt:lpstr>
      <vt:lpstr>How We Got Here:  Implementation: Role of Government</vt:lpstr>
      <vt:lpstr>How We Got Here:  Implementation: Role of Civil Society</vt:lpstr>
      <vt:lpstr>Government Leading by Example</vt:lpstr>
      <vt:lpstr>Challenges &amp; Opportunities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schuett</dc:creator>
  <cp:lastModifiedBy>Nováková Petra</cp:lastModifiedBy>
  <cp:revision>7</cp:revision>
  <dcterms:created xsi:type="dcterms:W3CDTF">2015-09-30T14:47:06Z</dcterms:created>
  <dcterms:modified xsi:type="dcterms:W3CDTF">2015-10-05T12:00:48Z</dcterms:modified>
</cp:coreProperties>
</file>